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5" r:id="rId1"/>
    <p:sldMasterId id="2147483696" r:id="rId2"/>
  </p:sldMasterIdLst>
  <p:notesMasterIdLst>
    <p:notesMasterId r:id="rId54"/>
  </p:notesMasterIdLst>
  <p:sldIdLst>
    <p:sldId id="256" r:id="rId3"/>
    <p:sldId id="257" r:id="rId4"/>
    <p:sldId id="289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88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273" r:id="rId53"/>
  </p:sldIdLst>
  <p:sldSz cx="12192000" cy="6858000"/>
  <p:notesSz cx="6858000" cy="9144000"/>
  <p:embeddedFontLst>
    <p:embeddedFont>
      <p:font typeface="IBM Plex Sans" panose="020B0503050203000203" pitchFamily="34" charset="0"/>
      <p:regular r:id="rId55"/>
      <p:bold r:id="rId56"/>
      <p:italic r:id="rId57"/>
      <p:boldItalic r:id="rId58"/>
    </p:embeddedFont>
    <p:embeddedFont>
      <p:font typeface="IBM Plex Sans SemiBold" panose="020B0703050203000203" pitchFamily="34" charset="0"/>
      <p:regular r:id="rId59"/>
      <p:bold r:id="rId60"/>
      <p:italic r:id="rId61"/>
      <p:boldItalic r:id="rId62"/>
    </p:embeddedFont>
    <p:embeddedFont>
      <p:font typeface="Roboto" panose="02000000000000000000" pitchFamily="2" charset="0"/>
      <p:regular r:id="rId63"/>
      <p:bold r:id="rId64"/>
      <p:italic r:id="rId65"/>
      <p:boldItalic r:id="rId66"/>
    </p:embeddedFont>
    <p:embeddedFont>
      <p:font typeface="Roboto Medium" panose="02000000000000000000" pitchFamily="2" charset="0"/>
      <p:regular r:id="rId67"/>
      <p:bold r:id="rId68"/>
      <p:italic r:id="rId69"/>
      <p:boldItalic r:id="rId7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pos="483">
          <p15:clr>
            <a:srgbClr val="A4A3A4"/>
          </p15:clr>
        </p15:guide>
        <p15:guide id="3" orient="horz" pos="436">
          <p15:clr>
            <a:srgbClr val="A4A3A4"/>
          </p15:clr>
        </p15:guide>
        <p15:guide id="4" orient="horz" pos="3793">
          <p15:clr>
            <a:srgbClr val="A4A3A4"/>
          </p15:clr>
        </p15:guide>
        <p15:guide id="5" pos="7197">
          <p15:clr>
            <a:srgbClr val="A4A3A4"/>
          </p15:clr>
        </p15:guide>
        <p15:guide id="6" pos="2162">
          <p15:clr>
            <a:srgbClr val="A4A3A4"/>
          </p15:clr>
        </p15:guide>
        <p15:guide id="7" pos="3341">
          <p15:clr>
            <a:srgbClr val="A4A3A4"/>
          </p15:clr>
        </p15:guide>
        <p15:guide id="8" pos="43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06" y="58"/>
      </p:cViewPr>
      <p:guideLst>
        <p:guide pos="3840"/>
        <p:guide pos="483"/>
        <p:guide orient="horz" pos="436"/>
        <p:guide orient="horz" pos="3793"/>
        <p:guide pos="7197"/>
        <p:guide pos="2162"/>
        <p:guide pos="3341"/>
        <p:guide pos="43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font" Target="fonts/font9.fntdata"/><Relationship Id="rId68" Type="http://schemas.openxmlformats.org/officeDocument/2006/relationships/font" Target="fonts/font1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font" Target="fonts/font4.fntdata"/><Relationship Id="rId66" Type="http://schemas.openxmlformats.org/officeDocument/2006/relationships/font" Target="fonts/font12.fntdata"/><Relationship Id="rId74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font" Target="fonts/font7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font" Target="fonts/font2.fntdata"/><Relationship Id="rId64" Type="http://schemas.openxmlformats.org/officeDocument/2006/relationships/font" Target="fonts/font10.fntdata"/><Relationship Id="rId69" Type="http://schemas.openxmlformats.org/officeDocument/2006/relationships/font" Target="fonts/font15.fntdata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5.fntdata"/><Relationship Id="rId67" Type="http://schemas.openxmlformats.org/officeDocument/2006/relationships/font" Target="fonts/font13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62" Type="http://schemas.openxmlformats.org/officeDocument/2006/relationships/font" Target="fonts/font8.fntdata"/><Relationship Id="rId70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font" Target="fonts/font3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font" Target="fonts/font6.fntdata"/><Relationship Id="rId65" Type="http://schemas.openxmlformats.org/officeDocument/2006/relationships/font" Target="fonts/font11.fntdata"/><Relationship Id="rId73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font" Target="fonts/font1.fntdata"/><Relationship Id="rId7" Type="http://schemas.openxmlformats.org/officeDocument/2006/relationships/slide" Target="slides/slide5.xml"/><Relationship Id="rId7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88e5cf27d2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88e5cf27d2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88aa9198e8_0_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88aa9198e8_0_3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88aa9198e8_0_5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88aa9198e8_0_5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88aa9198e8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88aa9198e8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88aa9198e8_0_8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88aa9198e8_0_8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88aa9198e8_0_10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88aa9198e8_0_10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88aa9198e8_0_13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88aa9198e8_0_13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88aa9198e8_0_16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88aa9198e8_0_16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88aa9198e8_0_18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88aa9198e8_0_18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88aa9198e8_0_18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88aa9198e8_0_18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819c2089a5_2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819c2089a5_2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8960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819c2089a5_2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819c2089a5_2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819c2089a5_2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819c2089a5_2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87877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819c2089a5_2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819c2089a5_2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82100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819c2089a5_2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819c2089a5_2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21632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8a76bd0e5e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8a76bd0e5e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51566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819c2089a5_2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819c2089a5_2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02591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8a76bd0e5e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8a76bd0e5e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61209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8a76bd0e5e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8a76bd0e5e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39910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819c2089a5_2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819c2089a5_2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10453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8a76bd0e5e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8a76bd0e5e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46537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8a76bd0e5e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8a76bd0e5e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259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819c2089a5_2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819c2089a5_2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95880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8a76bd0e5e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8a76bd0e5e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28792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8a76bd0e5e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8a76bd0e5e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21360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8a76bd0e5e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8a76bd0e5e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75329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819c2089a5_2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819c2089a5_2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331347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8a770e00b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8a770e00b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63131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8a770e00b0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8a770e00b0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552552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8a770e00b0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8a770e00b0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660297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8a770e00b0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8a770e00b0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113722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8a770e00b0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8a770e00b0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374761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8a770e00b0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8a770e00b0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0731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819c2089a5_2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819c2089a5_2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819c2089a5_2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819c2089a5_2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503093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8a770e00b0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8a770e00b0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099718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819c2089a5_2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819c2089a5_2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886840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8a0f169a9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8a0f169a9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052956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819c2089a5_2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819c2089a5_2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414969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8a0f169a9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8a0f169a90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686123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8a0f169a90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8a0f169a90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535781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8a0f169a90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8a0f169a90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119401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819c2089a5_2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819c2089a5_2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38172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819c2089a5_2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819c2089a5_2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7143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819c2089a5_2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819c2089a5_2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8a0f169a90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8a0f169a90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560339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819c2089a5_2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819c2089a5_2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88aa9198e8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88aa9198e8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88aa9198e8_0_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88aa9198e8_0_2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819c2089a5_2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819c2089a5_2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819c2089a5_2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819c2089a5_2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итульный слайд">
  <p:cSld name="4_Титульный слайд">
    <p:bg>
      <p:bgPr>
        <a:solidFill>
          <a:srgbClr val="6E32E0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2"/>
          <p:cNvSpPr>
            <a:spLocks noGrp="1"/>
          </p:cNvSpPr>
          <p:nvPr>
            <p:ph type="pic" idx="2"/>
          </p:nvPr>
        </p:nvSpPr>
        <p:spPr>
          <a:xfrm>
            <a:off x="-1" y="0"/>
            <a:ext cx="12192000" cy="6871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title"/>
          </p:nvPr>
        </p:nvSpPr>
        <p:spPr>
          <a:xfrm>
            <a:off x="690847" y="3704734"/>
            <a:ext cx="9917886" cy="1792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Roboto Medium"/>
              <a:buNone/>
              <a:defRPr sz="72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body" idx="1"/>
          </p:nvPr>
        </p:nvSpPr>
        <p:spPr>
          <a:xfrm>
            <a:off x="690847" y="5714495"/>
            <a:ext cx="9917886" cy="503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42727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 (01)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2"/>
          <p:cNvPicPr preferRelativeResize="0"/>
          <p:nvPr/>
        </p:nvPicPr>
        <p:blipFill>
          <a:blip r:embed="rId2">
            <a:alphaModFix amt="36000"/>
          </a:blip>
          <a:stretch>
            <a:fillRect/>
          </a:stretch>
        </p:blipFill>
        <p:spPr>
          <a:xfrm>
            <a:off x="775300" y="6118375"/>
            <a:ext cx="1206600" cy="21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 (02)">
  <p:cSld name="BLANK_1">
    <p:bg>
      <p:bgPr>
        <a:solidFill>
          <a:srgbClr val="6E32E0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13"/>
          <p:cNvPicPr preferRelativeResize="0"/>
          <p:nvPr/>
        </p:nvPicPr>
        <p:blipFill>
          <a:blip r:embed="rId2">
            <a:alphaModFix amt="36000"/>
          </a:blip>
          <a:stretch>
            <a:fillRect/>
          </a:stretch>
        </p:blipFill>
        <p:spPr>
          <a:xfrm>
            <a:off x="775313" y="6118375"/>
            <a:ext cx="1206563" cy="21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 (03)">
  <p:cSld name="BLANK_1_1">
    <p:bg>
      <p:bgPr>
        <a:solidFill>
          <a:srgbClr val="000000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4"/>
          <p:cNvPicPr preferRelativeResize="0"/>
          <p:nvPr/>
        </p:nvPicPr>
        <p:blipFill>
          <a:blip r:embed="rId2">
            <a:alphaModFix amt="36000"/>
          </a:blip>
          <a:stretch>
            <a:fillRect/>
          </a:stretch>
        </p:blipFill>
        <p:spPr>
          <a:xfrm>
            <a:off x="775313" y="6118375"/>
            <a:ext cx="1206563" cy="21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| Текст — Текст (01)">
  <p:cSld name="3_Только заголовок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>
            <a:spLocks noGrp="1"/>
          </p:cNvSpPr>
          <p:nvPr>
            <p:ph type="title"/>
          </p:nvPr>
        </p:nvSpPr>
        <p:spPr>
          <a:xfrm>
            <a:off x="690847" y="692150"/>
            <a:ext cx="4681200" cy="54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BM Plex Sans"/>
              <a:buNone/>
              <a:defRPr sz="4400" b="1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IBM Plex Sans"/>
              <a:buNone/>
              <a:defRPr sz="4400" b="1"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IBM Plex Sans"/>
              <a:buNone/>
              <a:defRPr sz="4400" b="1"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IBM Plex Sans"/>
              <a:buNone/>
              <a:defRPr sz="4400" b="1"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IBM Plex Sans"/>
              <a:buNone/>
              <a:defRPr sz="4400" b="1"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IBM Plex Sans"/>
              <a:buNone/>
              <a:defRPr sz="4400" b="1"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IBM Plex Sans"/>
              <a:buNone/>
              <a:defRPr sz="4400" b="1"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IBM Plex Sans"/>
              <a:buNone/>
              <a:defRPr sz="4400" b="1"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IBM Plex Sans"/>
              <a:buNone/>
              <a:defRPr sz="4400" b="1"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  <p:sp>
        <p:nvSpPr>
          <p:cNvPr id="52" name="Google Shape;52;p15"/>
          <p:cNvSpPr/>
          <p:nvPr/>
        </p:nvSpPr>
        <p:spPr>
          <a:xfrm>
            <a:off x="6096000" y="0"/>
            <a:ext cx="6096000" cy="3429000"/>
          </a:xfrm>
          <a:prstGeom prst="rect">
            <a:avLst/>
          </a:prstGeom>
          <a:solidFill>
            <a:srgbClr val="6E32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" name="Google Shape;53;p15"/>
          <p:cNvSpPr/>
          <p:nvPr/>
        </p:nvSpPr>
        <p:spPr>
          <a:xfrm>
            <a:off x="6096000" y="3429000"/>
            <a:ext cx="6096000" cy="3437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4" name="Google Shape;54;p15"/>
          <p:cNvPicPr preferRelativeResize="0"/>
          <p:nvPr/>
        </p:nvPicPr>
        <p:blipFill>
          <a:blip r:embed="rId2">
            <a:alphaModFix amt="36000"/>
          </a:blip>
          <a:stretch>
            <a:fillRect/>
          </a:stretch>
        </p:blipFill>
        <p:spPr>
          <a:xfrm>
            <a:off x="775300" y="6118375"/>
            <a:ext cx="1206600" cy="21937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5"/>
          <p:cNvSpPr txBox="1">
            <a:spLocks noGrp="1"/>
          </p:cNvSpPr>
          <p:nvPr>
            <p:ph type="subTitle" idx="1"/>
          </p:nvPr>
        </p:nvSpPr>
        <p:spPr>
          <a:xfrm>
            <a:off x="6788475" y="692177"/>
            <a:ext cx="4681200" cy="20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subTitle" idx="2"/>
          </p:nvPr>
        </p:nvSpPr>
        <p:spPr>
          <a:xfrm>
            <a:off x="6788475" y="4129690"/>
            <a:ext cx="4681200" cy="20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| Текст (01)">
  <p:cSld name="2_Только заголовок_1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6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rgbClr val="6E32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9" name="Google Shape;59;p16"/>
          <p:cNvPicPr preferRelativeResize="0"/>
          <p:nvPr/>
        </p:nvPicPr>
        <p:blipFill>
          <a:blip r:embed="rId2">
            <a:alphaModFix amt="36000"/>
          </a:blip>
          <a:stretch>
            <a:fillRect/>
          </a:stretch>
        </p:blipFill>
        <p:spPr>
          <a:xfrm>
            <a:off x="775313" y="6118375"/>
            <a:ext cx="1206563" cy="219375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6"/>
          <p:cNvSpPr txBox="1">
            <a:spLocks noGrp="1"/>
          </p:cNvSpPr>
          <p:nvPr>
            <p:ph type="title"/>
          </p:nvPr>
        </p:nvSpPr>
        <p:spPr>
          <a:xfrm>
            <a:off x="690847" y="692150"/>
            <a:ext cx="4681200" cy="54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IBM Plex Sans"/>
              <a:buNone/>
              <a:defRPr sz="4400" b="1" i="0" u="none" strike="noStrike" cap="non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body" idx="1"/>
          </p:nvPr>
        </p:nvSpPr>
        <p:spPr>
          <a:xfrm>
            <a:off x="6788489" y="692150"/>
            <a:ext cx="4681200" cy="54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IBM Plex Sans"/>
              <a:buAutoNum type="arabicPeriod"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| Текст (02)">
  <p:cSld name="2_Только заголовок_1_3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7"/>
          <p:cNvPicPr preferRelativeResize="0"/>
          <p:nvPr/>
        </p:nvPicPr>
        <p:blipFill>
          <a:blip r:embed="rId2">
            <a:alphaModFix amt="36000"/>
          </a:blip>
          <a:stretch>
            <a:fillRect/>
          </a:stretch>
        </p:blipFill>
        <p:spPr>
          <a:xfrm>
            <a:off x="775313" y="6118375"/>
            <a:ext cx="1206563" cy="21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7"/>
          <p:cNvPicPr preferRelativeResize="0"/>
          <p:nvPr/>
        </p:nvPicPr>
        <p:blipFill>
          <a:blip r:embed="rId3">
            <a:alphaModFix amt="36000"/>
          </a:blip>
          <a:stretch>
            <a:fillRect/>
          </a:stretch>
        </p:blipFill>
        <p:spPr>
          <a:xfrm>
            <a:off x="775300" y="6118375"/>
            <a:ext cx="1206600" cy="21937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7"/>
          <p:cNvSpPr/>
          <p:nvPr/>
        </p:nvSpPr>
        <p:spPr>
          <a:xfrm flipH="1">
            <a:off x="6096000" y="0"/>
            <a:ext cx="6096000" cy="6858000"/>
          </a:xfrm>
          <a:prstGeom prst="rect">
            <a:avLst/>
          </a:prstGeom>
          <a:solidFill>
            <a:srgbClr val="6E32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" name="Google Shape;66;p17"/>
          <p:cNvSpPr txBox="1">
            <a:spLocks noGrp="1"/>
          </p:cNvSpPr>
          <p:nvPr>
            <p:ph type="body" idx="1"/>
          </p:nvPr>
        </p:nvSpPr>
        <p:spPr>
          <a:xfrm>
            <a:off x="6788489" y="692150"/>
            <a:ext cx="4681200" cy="54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IBM Plex Sans"/>
              <a:buAutoNum type="arabicPeriod"/>
              <a:defRPr sz="2200" i="0" u="none" strike="noStrike" cap="non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IBM Plex Sans"/>
              <a:buNone/>
              <a:defRPr sz="2200" i="0" u="none" strike="noStrike" cap="non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IBM Plex Sans"/>
              <a:buNone/>
              <a:defRPr sz="2200" i="0" u="none" strike="noStrike" cap="non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IBM Plex Sans"/>
              <a:buNone/>
              <a:defRPr sz="2200" i="0" u="none" strike="noStrike" cap="non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IBM Plex Sans"/>
              <a:buNone/>
              <a:defRPr sz="2200" i="0" u="none" strike="noStrike" cap="non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IBM Plex Sans"/>
              <a:buNone/>
              <a:defRPr sz="2200" i="0" u="none" strike="noStrike" cap="non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IBM Plex Sans"/>
              <a:buNone/>
              <a:defRPr sz="2200" i="0" u="none" strike="noStrike" cap="non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IBM Plex Sans"/>
              <a:buNone/>
              <a:defRPr sz="2200" i="0" u="none" strike="noStrike" cap="non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IBM Plex Sans"/>
              <a:buNone/>
              <a:defRPr sz="2200" i="0" u="none" strike="noStrike" cap="non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title"/>
          </p:nvPr>
        </p:nvSpPr>
        <p:spPr>
          <a:xfrm>
            <a:off x="690847" y="692150"/>
            <a:ext cx="4681200" cy="54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IBM Plex Sans"/>
              <a:buNone/>
              <a:defRPr sz="4400" b="1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| Текст (03)">
  <p:cSld name="2_Только заголовок_1_1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rgbClr val="DCDD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" name="Google Shape;70;p18"/>
          <p:cNvSpPr txBox="1">
            <a:spLocks noGrp="1"/>
          </p:cNvSpPr>
          <p:nvPr>
            <p:ph type="title"/>
          </p:nvPr>
        </p:nvSpPr>
        <p:spPr>
          <a:xfrm>
            <a:off x="690847" y="692150"/>
            <a:ext cx="4681200" cy="54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IBM Plex Sans"/>
              <a:buNone/>
              <a:defRPr sz="4400" b="1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body" idx="1"/>
          </p:nvPr>
        </p:nvSpPr>
        <p:spPr>
          <a:xfrm>
            <a:off x="6788489" y="692150"/>
            <a:ext cx="4681200" cy="54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IBM Plex Sans"/>
              <a:buAutoNum type="arabicPeriod"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marR="0" lvl="1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marR="0" lvl="2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marR="0" lvl="3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marR="0" lvl="4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marR="0" lvl="5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3200400" marR="0" lvl="6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3657600" marR="0" lvl="7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4114800" marR="0" lvl="8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  <p:pic>
        <p:nvPicPr>
          <p:cNvPr id="72" name="Google Shape;72;p18"/>
          <p:cNvPicPr preferRelativeResize="0"/>
          <p:nvPr/>
        </p:nvPicPr>
        <p:blipFill>
          <a:blip r:embed="rId2">
            <a:alphaModFix amt="36000"/>
          </a:blip>
          <a:stretch>
            <a:fillRect/>
          </a:stretch>
        </p:blipFill>
        <p:spPr>
          <a:xfrm>
            <a:off x="775300" y="6118375"/>
            <a:ext cx="1206600" cy="21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| Текст (04)">
  <p:cSld name="2_Только заголовок_1_1_1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/>
          <p:nvPr/>
        </p:nvSpPr>
        <p:spPr>
          <a:xfrm flipH="1">
            <a:off x="6096000" y="0"/>
            <a:ext cx="6096000" cy="6858000"/>
          </a:xfrm>
          <a:prstGeom prst="rect">
            <a:avLst/>
          </a:prstGeom>
          <a:solidFill>
            <a:srgbClr val="DCDD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5" name="Google Shape;75;p19"/>
          <p:cNvSpPr txBox="1">
            <a:spLocks noGrp="1"/>
          </p:cNvSpPr>
          <p:nvPr>
            <p:ph type="title"/>
          </p:nvPr>
        </p:nvSpPr>
        <p:spPr>
          <a:xfrm>
            <a:off x="690847" y="692150"/>
            <a:ext cx="4681200" cy="54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IBM Plex Sans"/>
              <a:buNone/>
              <a:defRPr sz="4400" b="1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body" idx="1"/>
          </p:nvPr>
        </p:nvSpPr>
        <p:spPr>
          <a:xfrm>
            <a:off x="6788489" y="692150"/>
            <a:ext cx="4681200" cy="54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IBM Plex Sans"/>
              <a:buAutoNum type="arabicPeriod"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marR="0" lvl="1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marR="0" lvl="2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marR="0" lvl="3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marR="0" lvl="4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marR="0" lvl="5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3200400" marR="0" lvl="6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3657600" marR="0" lvl="7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4114800" marR="0" lvl="8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  <p:pic>
        <p:nvPicPr>
          <p:cNvPr id="77" name="Google Shape;77;p19"/>
          <p:cNvPicPr preferRelativeResize="0"/>
          <p:nvPr/>
        </p:nvPicPr>
        <p:blipFill>
          <a:blip r:embed="rId2">
            <a:alphaModFix amt="36000"/>
          </a:blip>
          <a:stretch>
            <a:fillRect/>
          </a:stretch>
        </p:blipFill>
        <p:spPr>
          <a:xfrm>
            <a:off x="775300" y="6118375"/>
            <a:ext cx="1206600" cy="21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| Текст (05)">
  <p:cSld name="2_Только заголовок_1_2">
    <p:bg>
      <p:bgPr>
        <a:solidFill>
          <a:srgbClr val="000000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20"/>
          <p:cNvPicPr preferRelativeResize="0"/>
          <p:nvPr/>
        </p:nvPicPr>
        <p:blipFill>
          <a:blip r:embed="rId2">
            <a:alphaModFix amt="36000"/>
          </a:blip>
          <a:stretch>
            <a:fillRect/>
          </a:stretch>
        </p:blipFill>
        <p:spPr>
          <a:xfrm>
            <a:off x="775313" y="6118375"/>
            <a:ext cx="1206563" cy="21937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20"/>
          <p:cNvSpPr/>
          <p:nvPr/>
        </p:nvSpPr>
        <p:spPr>
          <a:xfrm flipH="1">
            <a:off x="6096000" y="0"/>
            <a:ext cx="609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1" name="Google Shape;81;p20"/>
          <p:cNvSpPr txBox="1">
            <a:spLocks noGrp="1"/>
          </p:cNvSpPr>
          <p:nvPr>
            <p:ph type="body" idx="1"/>
          </p:nvPr>
        </p:nvSpPr>
        <p:spPr>
          <a:xfrm>
            <a:off x="6788489" y="692150"/>
            <a:ext cx="4681200" cy="54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IBM Plex Sans"/>
              <a:buAutoNum type="arabicPeriod"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marR="0" lvl="1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marR="0" lvl="2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marR="0" lvl="3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marR="0" lvl="4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marR="0" lvl="5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3200400" marR="0" lvl="6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3657600" marR="0" lvl="7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4114800" marR="0" lvl="8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title"/>
          </p:nvPr>
        </p:nvSpPr>
        <p:spPr>
          <a:xfrm>
            <a:off x="690847" y="692150"/>
            <a:ext cx="4681200" cy="54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IBM Plex Sans"/>
              <a:buNone/>
              <a:defRPr sz="4400" b="1" i="0" u="none" strike="noStrike" cap="non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ма | 01 - Заголовок | Текст">
  <p:cSld name="2_Только заголовок_1_2_3">
    <p:bg>
      <p:bgPr>
        <a:solidFill>
          <a:srgbClr val="6E32E0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21"/>
          <p:cNvPicPr preferRelativeResize="0"/>
          <p:nvPr/>
        </p:nvPicPr>
        <p:blipFill>
          <a:blip r:embed="rId2">
            <a:alphaModFix amt="36000"/>
          </a:blip>
          <a:stretch>
            <a:fillRect/>
          </a:stretch>
        </p:blipFill>
        <p:spPr>
          <a:xfrm>
            <a:off x="775313" y="6118375"/>
            <a:ext cx="1206563" cy="21937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21"/>
          <p:cNvSpPr/>
          <p:nvPr/>
        </p:nvSpPr>
        <p:spPr>
          <a:xfrm flipH="1">
            <a:off x="6096000" y="0"/>
            <a:ext cx="609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" name="Google Shape;86;p21"/>
          <p:cNvSpPr txBox="1">
            <a:spLocks noGrp="1"/>
          </p:cNvSpPr>
          <p:nvPr>
            <p:ph type="body" idx="1"/>
          </p:nvPr>
        </p:nvSpPr>
        <p:spPr>
          <a:xfrm>
            <a:off x="6788489" y="692150"/>
            <a:ext cx="4681200" cy="54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IBM Plex Sans"/>
              <a:buAutoNum type="arabicPeriod"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marR="0" lvl="1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marR="0" lvl="2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marR="0" lvl="3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marR="0" lvl="4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marR="0" lvl="5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3200400" marR="0" lvl="6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3657600" marR="0" lvl="7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4114800" marR="0" lvl="8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  <p:sp>
        <p:nvSpPr>
          <p:cNvPr id="87" name="Google Shape;87;p21"/>
          <p:cNvSpPr txBox="1">
            <a:spLocks noGrp="1"/>
          </p:cNvSpPr>
          <p:nvPr>
            <p:ph type="title"/>
          </p:nvPr>
        </p:nvSpPr>
        <p:spPr>
          <a:xfrm>
            <a:off x="690850" y="1164050"/>
            <a:ext cx="4681200" cy="22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IBM Plex Sans"/>
              <a:buNone/>
              <a:defRPr sz="4400" b="1" i="0" u="none" strike="noStrike" cap="non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/>
            </a:lvl9pPr>
          </a:lstStyle>
          <a:p>
            <a:endParaRPr/>
          </a:p>
        </p:txBody>
      </p:sp>
      <p:sp>
        <p:nvSpPr>
          <p:cNvPr id="88" name="Google Shape;88;p21"/>
          <p:cNvSpPr txBox="1">
            <a:spLocks noGrp="1"/>
          </p:cNvSpPr>
          <p:nvPr>
            <p:ph type="subTitle" idx="2"/>
          </p:nvPr>
        </p:nvSpPr>
        <p:spPr>
          <a:xfrm>
            <a:off x="690950" y="692150"/>
            <a:ext cx="4681200" cy="4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B187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1"/>
          <p:cNvSpPr txBox="1"/>
          <p:nvPr/>
        </p:nvSpPr>
        <p:spPr>
          <a:xfrm>
            <a:off x="-1602039" y="3625369"/>
            <a:ext cx="3972600" cy="20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0" b="1">
                <a:solidFill>
                  <a:srgbClr val="965EFF"/>
                </a:solidFill>
                <a:latin typeface="IBM Plex Sans"/>
                <a:ea typeface="IBM Plex Sans"/>
                <a:cs typeface="IBM Plex Sans"/>
                <a:sym typeface="IBM Plex Sans"/>
              </a:rPr>
              <a:t>01</a:t>
            </a:r>
            <a:endParaRPr sz="20000" b="1">
              <a:solidFill>
                <a:srgbClr val="965EF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— Текст (04)">
  <p:cSld name="20_Только заголовок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/>
          <p:nvPr/>
        </p:nvSpPr>
        <p:spPr>
          <a:xfrm>
            <a:off x="0" y="1651000"/>
            <a:ext cx="12192000" cy="5207100"/>
          </a:xfrm>
          <a:prstGeom prst="rect">
            <a:avLst/>
          </a:prstGeom>
          <a:solidFill>
            <a:srgbClr val="6E32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" name="Google Shape;13;p4"/>
          <p:cNvSpPr txBox="1">
            <a:spLocks noGrp="1"/>
          </p:cNvSpPr>
          <p:nvPr>
            <p:ph type="body" idx="1"/>
          </p:nvPr>
        </p:nvSpPr>
        <p:spPr>
          <a:xfrm>
            <a:off x="690850" y="2247776"/>
            <a:ext cx="10810200" cy="38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IBM Plex Sans"/>
              <a:buAutoNum type="arabicPeriod"/>
              <a:defRPr sz="2200" i="0" u="none" strike="noStrike" cap="non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IBM Plex Sans"/>
              <a:buNone/>
              <a:defRPr sz="2200" i="0" u="none" strike="noStrike" cap="non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IBM Plex Sans"/>
              <a:buNone/>
              <a:defRPr sz="2200" i="0" u="none" strike="noStrike" cap="non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IBM Plex Sans"/>
              <a:buNone/>
              <a:defRPr sz="2200" i="0" u="none" strike="noStrike" cap="non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IBM Plex Sans"/>
              <a:buNone/>
              <a:defRPr sz="2200" i="0" u="none" strike="noStrike" cap="non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IBM Plex Sans"/>
              <a:buNone/>
              <a:defRPr sz="2200" i="0" u="none" strike="noStrike" cap="non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IBM Plex Sans"/>
              <a:buNone/>
              <a:defRPr sz="2200" i="0" u="none" strike="noStrike" cap="non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IBM Plex Sans"/>
              <a:buNone/>
              <a:defRPr sz="2200" i="0" u="none" strike="noStrike" cap="non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IBM Plex Sans"/>
              <a:buNone/>
              <a:defRPr sz="2200" i="0" u="none" strike="noStrike" cap="non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  <p:pic>
        <p:nvPicPr>
          <p:cNvPr id="14" name="Google Shape;14;p4"/>
          <p:cNvPicPr preferRelativeResize="0"/>
          <p:nvPr/>
        </p:nvPicPr>
        <p:blipFill>
          <a:blip r:embed="rId2">
            <a:alphaModFix amt="36000"/>
          </a:blip>
          <a:stretch>
            <a:fillRect/>
          </a:stretch>
        </p:blipFill>
        <p:spPr>
          <a:xfrm>
            <a:off x="775313" y="6118375"/>
            <a:ext cx="1206563" cy="21937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690850" y="692150"/>
            <a:ext cx="10810200" cy="9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BM Plex Sans"/>
              <a:buNone/>
              <a:defRPr sz="4400" b="1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IBM Plex Sans"/>
              <a:buNone/>
              <a:defRPr sz="4400" b="1"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IBM Plex Sans"/>
              <a:buNone/>
              <a:defRPr sz="4400" b="1"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IBM Plex Sans"/>
              <a:buNone/>
              <a:defRPr sz="4400" b="1"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IBM Plex Sans"/>
              <a:buNone/>
              <a:defRPr sz="4400" b="1"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IBM Plex Sans"/>
              <a:buNone/>
              <a:defRPr sz="4400" b="1"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IBM Plex Sans"/>
              <a:buNone/>
              <a:defRPr sz="4400" b="1"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IBM Plex Sans"/>
              <a:buNone/>
              <a:defRPr sz="4400" b="1"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IBM Plex Sans"/>
              <a:buNone/>
              <a:defRPr sz="4400" b="1"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ма | 02 - Заголовок | Текст">
  <p:cSld name="2_Только заголовок_1_2_3_1">
    <p:bg>
      <p:bgPr>
        <a:solidFill>
          <a:srgbClr val="6E32E0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2"/>
          <p:cNvPicPr preferRelativeResize="0"/>
          <p:nvPr/>
        </p:nvPicPr>
        <p:blipFill>
          <a:blip r:embed="rId2">
            <a:alphaModFix amt="36000"/>
          </a:blip>
          <a:stretch>
            <a:fillRect/>
          </a:stretch>
        </p:blipFill>
        <p:spPr>
          <a:xfrm>
            <a:off x="775313" y="6118375"/>
            <a:ext cx="1206563" cy="21937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2"/>
          <p:cNvSpPr/>
          <p:nvPr/>
        </p:nvSpPr>
        <p:spPr>
          <a:xfrm flipH="1">
            <a:off x="6096000" y="0"/>
            <a:ext cx="609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3" name="Google Shape;93;p22"/>
          <p:cNvSpPr txBox="1">
            <a:spLocks noGrp="1"/>
          </p:cNvSpPr>
          <p:nvPr>
            <p:ph type="body" idx="1"/>
          </p:nvPr>
        </p:nvSpPr>
        <p:spPr>
          <a:xfrm>
            <a:off x="6788489" y="692150"/>
            <a:ext cx="4681200" cy="54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IBM Plex Sans"/>
              <a:buAutoNum type="arabicPeriod"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marR="0" lvl="1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marR="0" lvl="2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marR="0" lvl="3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marR="0" lvl="4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marR="0" lvl="5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3200400" marR="0" lvl="6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3657600" marR="0" lvl="7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4114800" marR="0" lvl="8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  <p:sp>
        <p:nvSpPr>
          <p:cNvPr id="94" name="Google Shape;94;p22"/>
          <p:cNvSpPr txBox="1">
            <a:spLocks noGrp="1"/>
          </p:cNvSpPr>
          <p:nvPr>
            <p:ph type="title"/>
          </p:nvPr>
        </p:nvSpPr>
        <p:spPr>
          <a:xfrm>
            <a:off x="690850" y="1164050"/>
            <a:ext cx="4681200" cy="22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IBM Plex Sans"/>
              <a:buNone/>
              <a:defRPr sz="4400" b="1" i="0" u="none" strike="noStrike" cap="non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/>
            </a:lvl9pPr>
          </a:lstStyle>
          <a:p>
            <a:endParaRPr/>
          </a:p>
        </p:txBody>
      </p:sp>
      <p:sp>
        <p:nvSpPr>
          <p:cNvPr id="95" name="Google Shape;95;p22"/>
          <p:cNvSpPr txBox="1">
            <a:spLocks noGrp="1"/>
          </p:cNvSpPr>
          <p:nvPr>
            <p:ph type="subTitle" idx="2"/>
          </p:nvPr>
        </p:nvSpPr>
        <p:spPr>
          <a:xfrm>
            <a:off x="690950" y="692150"/>
            <a:ext cx="4681200" cy="4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B187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2"/>
          <p:cNvSpPr txBox="1"/>
          <p:nvPr/>
        </p:nvSpPr>
        <p:spPr>
          <a:xfrm>
            <a:off x="-1602039" y="3625369"/>
            <a:ext cx="3972600" cy="20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0" b="1">
                <a:solidFill>
                  <a:srgbClr val="965EFF"/>
                </a:solidFill>
                <a:latin typeface="IBM Plex Sans"/>
                <a:ea typeface="IBM Plex Sans"/>
                <a:cs typeface="IBM Plex Sans"/>
                <a:sym typeface="IBM Plex Sans"/>
              </a:rPr>
              <a:t>02</a:t>
            </a:r>
            <a:endParaRPr sz="20000" b="1">
              <a:solidFill>
                <a:srgbClr val="965EF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ма | 03 - Заголовок | Текст">
  <p:cSld name="2_Только заголовок_1_2_3_1_1">
    <p:bg>
      <p:bgPr>
        <a:solidFill>
          <a:srgbClr val="6E32E0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3"/>
          <p:cNvPicPr preferRelativeResize="0"/>
          <p:nvPr/>
        </p:nvPicPr>
        <p:blipFill>
          <a:blip r:embed="rId2">
            <a:alphaModFix amt="36000"/>
          </a:blip>
          <a:stretch>
            <a:fillRect/>
          </a:stretch>
        </p:blipFill>
        <p:spPr>
          <a:xfrm>
            <a:off x="775313" y="6118375"/>
            <a:ext cx="1206563" cy="21937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3"/>
          <p:cNvSpPr/>
          <p:nvPr/>
        </p:nvSpPr>
        <p:spPr>
          <a:xfrm flipH="1">
            <a:off x="6096000" y="0"/>
            <a:ext cx="609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0" name="Google Shape;100;p23"/>
          <p:cNvSpPr txBox="1">
            <a:spLocks noGrp="1"/>
          </p:cNvSpPr>
          <p:nvPr>
            <p:ph type="body" idx="1"/>
          </p:nvPr>
        </p:nvSpPr>
        <p:spPr>
          <a:xfrm>
            <a:off x="6788489" y="692150"/>
            <a:ext cx="4681200" cy="54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IBM Plex Sans"/>
              <a:buAutoNum type="arabicPeriod"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marR="0" lvl="1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marR="0" lvl="2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marR="0" lvl="3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marR="0" lvl="4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marR="0" lvl="5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3200400" marR="0" lvl="6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3657600" marR="0" lvl="7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4114800" marR="0" lvl="8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  <p:sp>
        <p:nvSpPr>
          <p:cNvPr id="101" name="Google Shape;101;p23"/>
          <p:cNvSpPr txBox="1">
            <a:spLocks noGrp="1"/>
          </p:cNvSpPr>
          <p:nvPr>
            <p:ph type="title"/>
          </p:nvPr>
        </p:nvSpPr>
        <p:spPr>
          <a:xfrm>
            <a:off x="690850" y="1164050"/>
            <a:ext cx="4681200" cy="22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IBM Plex Sans"/>
              <a:buNone/>
              <a:defRPr sz="4400" b="1" i="0" u="none" strike="noStrike" cap="non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/>
            </a:lvl9pPr>
          </a:lstStyle>
          <a:p>
            <a:endParaRPr/>
          </a:p>
        </p:txBody>
      </p:sp>
      <p:sp>
        <p:nvSpPr>
          <p:cNvPr id="102" name="Google Shape;102;p23"/>
          <p:cNvSpPr txBox="1">
            <a:spLocks noGrp="1"/>
          </p:cNvSpPr>
          <p:nvPr>
            <p:ph type="subTitle" idx="2"/>
          </p:nvPr>
        </p:nvSpPr>
        <p:spPr>
          <a:xfrm>
            <a:off x="690950" y="692150"/>
            <a:ext cx="4681200" cy="4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B187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3"/>
          <p:cNvSpPr txBox="1"/>
          <p:nvPr/>
        </p:nvSpPr>
        <p:spPr>
          <a:xfrm>
            <a:off x="-1602039" y="3625369"/>
            <a:ext cx="3972600" cy="20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0" b="1">
                <a:solidFill>
                  <a:srgbClr val="965EFF"/>
                </a:solidFill>
                <a:latin typeface="IBM Plex Sans"/>
                <a:ea typeface="IBM Plex Sans"/>
                <a:cs typeface="IBM Plex Sans"/>
                <a:sym typeface="IBM Plex Sans"/>
              </a:rPr>
              <a:t>03</a:t>
            </a:r>
            <a:endParaRPr sz="20000" b="1">
              <a:solidFill>
                <a:srgbClr val="965EF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ма | 04 - Заголовок | Текст">
  <p:cSld name="2_Только заголовок_1_2_3_1_1_1">
    <p:bg>
      <p:bgPr>
        <a:solidFill>
          <a:srgbClr val="6E32E0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4"/>
          <p:cNvPicPr preferRelativeResize="0"/>
          <p:nvPr/>
        </p:nvPicPr>
        <p:blipFill>
          <a:blip r:embed="rId2">
            <a:alphaModFix amt="36000"/>
          </a:blip>
          <a:stretch>
            <a:fillRect/>
          </a:stretch>
        </p:blipFill>
        <p:spPr>
          <a:xfrm>
            <a:off x="775313" y="6118375"/>
            <a:ext cx="1206563" cy="21937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4"/>
          <p:cNvSpPr/>
          <p:nvPr/>
        </p:nvSpPr>
        <p:spPr>
          <a:xfrm flipH="1">
            <a:off x="6096000" y="0"/>
            <a:ext cx="609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7" name="Google Shape;107;p24"/>
          <p:cNvSpPr txBox="1">
            <a:spLocks noGrp="1"/>
          </p:cNvSpPr>
          <p:nvPr>
            <p:ph type="body" idx="1"/>
          </p:nvPr>
        </p:nvSpPr>
        <p:spPr>
          <a:xfrm>
            <a:off x="6788489" y="692150"/>
            <a:ext cx="4681200" cy="54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IBM Plex Sans"/>
              <a:buAutoNum type="arabicPeriod"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marR="0" lvl="1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marR="0" lvl="2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marR="0" lvl="3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marR="0" lvl="4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marR="0" lvl="5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3200400" marR="0" lvl="6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3657600" marR="0" lvl="7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4114800" marR="0" lvl="8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  <p:sp>
        <p:nvSpPr>
          <p:cNvPr id="108" name="Google Shape;108;p24"/>
          <p:cNvSpPr txBox="1">
            <a:spLocks noGrp="1"/>
          </p:cNvSpPr>
          <p:nvPr>
            <p:ph type="title"/>
          </p:nvPr>
        </p:nvSpPr>
        <p:spPr>
          <a:xfrm>
            <a:off x="690850" y="1164050"/>
            <a:ext cx="4681200" cy="22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IBM Plex Sans"/>
              <a:buNone/>
              <a:defRPr sz="4400" b="1" i="0" u="none" strike="noStrike" cap="non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/>
            </a:lvl9pPr>
          </a:lstStyle>
          <a:p>
            <a:endParaRPr/>
          </a:p>
        </p:txBody>
      </p:sp>
      <p:sp>
        <p:nvSpPr>
          <p:cNvPr id="109" name="Google Shape;109;p24"/>
          <p:cNvSpPr txBox="1">
            <a:spLocks noGrp="1"/>
          </p:cNvSpPr>
          <p:nvPr>
            <p:ph type="subTitle" idx="2"/>
          </p:nvPr>
        </p:nvSpPr>
        <p:spPr>
          <a:xfrm>
            <a:off x="690950" y="692150"/>
            <a:ext cx="4681200" cy="4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B187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4"/>
          <p:cNvSpPr txBox="1"/>
          <p:nvPr/>
        </p:nvSpPr>
        <p:spPr>
          <a:xfrm>
            <a:off x="-1602039" y="3625369"/>
            <a:ext cx="3972600" cy="20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0" b="1">
                <a:solidFill>
                  <a:srgbClr val="965EFF"/>
                </a:solidFill>
                <a:latin typeface="IBM Plex Sans"/>
                <a:ea typeface="IBM Plex Sans"/>
                <a:cs typeface="IBM Plex Sans"/>
                <a:sym typeface="IBM Plex Sans"/>
              </a:rPr>
              <a:t>04</a:t>
            </a:r>
            <a:endParaRPr sz="20000" b="1">
              <a:solidFill>
                <a:srgbClr val="965EF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ма | 05 - Заголовок | Текст">
  <p:cSld name="2_Только заголовок_1_2_3_1_1_1_1">
    <p:bg>
      <p:bgPr>
        <a:solidFill>
          <a:srgbClr val="6E32E0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5"/>
          <p:cNvPicPr preferRelativeResize="0"/>
          <p:nvPr/>
        </p:nvPicPr>
        <p:blipFill>
          <a:blip r:embed="rId2">
            <a:alphaModFix amt="36000"/>
          </a:blip>
          <a:stretch>
            <a:fillRect/>
          </a:stretch>
        </p:blipFill>
        <p:spPr>
          <a:xfrm>
            <a:off x="775313" y="6118375"/>
            <a:ext cx="1206563" cy="21937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5"/>
          <p:cNvSpPr/>
          <p:nvPr/>
        </p:nvSpPr>
        <p:spPr>
          <a:xfrm flipH="1">
            <a:off x="6096000" y="0"/>
            <a:ext cx="609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4" name="Google Shape;114;p25"/>
          <p:cNvSpPr txBox="1">
            <a:spLocks noGrp="1"/>
          </p:cNvSpPr>
          <p:nvPr>
            <p:ph type="body" idx="1"/>
          </p:nvPr>
        </p:nvSpPr>
        <p:spPr>
          <a:xfrm>
            <a:off x="6788489" y="692150"/>
            <a:ext cx="4681200" cy="54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IBM Plex Sans"/>
              <a:buAutoNum type="arabicPeriod"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marR="0" lvl="1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marR="0" lvl="2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marR="0" lvl="3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marR="0" lvl="4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marR="0" lvl="5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3200400" marR="0" lvl="6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3657600" marR="0" lvl="7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4114800" marR="0" lvl="8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  <p:sp>
        <p:nvSpPr>
          <p:cNvPr id="115" name="Google Shape;115;p25"/>
          <p:cNvSpPr txBox="1">
            <a:spLocks noGrp="1"/>
          </p:cNvSpPr>
          <p:nvPr>
            <p:ph type="title"/>
          </p:nvPr>
        </p:nvSpPr>
        <p:spPr>
          <a:xfrm>
            <a:off x="690850" y="1164050"/>
            <a:ext cx="4681200" cy="22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IBM Plex Sans"/>
              <a:buNone/>
              <a:defRPr sz="4400" b="1" i="0" u="none" strike="noStrike" cap="non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/>
            </a:lvl9pPr>
          </a:lstStyle>
          <a:p>
            <a:endParaRPr/>
          </a:p>
        </p:txBody>
      </p:sp>
      <p:sp>
        <p:nvSpPr>
          <p:cNvPr id="116" name="Google Shape;116;p25"/>
          <p:cNvSpPr txBox="1">
            <a:spLocks noGrp="1"/>
          </p:cNvSpPr>
          <p:nvPr>
            <p:ph type="subTitle" idx="2"/>
          </p:nvPr>
        </p:nvSpPr>
        <p:spPr>
          <a:xfrm>
            <a:off x="690950" y="692150"/>
            <a:ext cx="4681200" cy="4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B187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5"/>
          <p:cNvSpPr txBox="1"/>
          <p:nvPr/>
        </p:nvSpPr>
        <p:spPr>
          <a:xfrm>
            <a:off x="-1602039" y="3625369"/>
            <a:ext cx="3972600" cy="20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0" b="1">
                <a:solidFill>
                  <a:srgbClr val="965EFF"/>
                </a:solidFill>
                <a:latin typeface="IBM Plex Sans"/>
                <a:ea typeface="IBM Plex Sans"/>
                <a:cs typeface="IBM Plex Sans"/>
                <a:sym typeface="IBM Plex Sans"/>
              </a:rPr>
              <a:t>05</a:t>
            </a:r>
            <a:endParaRPr sz="20000" b="1">
              <a:solidFill>
                <a:srgbClr val="965EF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ма | 06 - Заголовок | Текст">
  <p:cSld name="2_Только заголовок_1_2_3_1_1_1_1_1">
    <p:bg>
      <p:bgPr>
        <a:solidFill>
          <a:srgbClr val="6E32E0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6"/>
          <p:cNvPicPr preferRelativeResize="0"/>
          <p:nvPr/>
        </p:nvPicPr>
        <p:blipFill>
          <a:blip r:embed="rId2">
            <a:alphaModFix amt="36000"/>
          </a:blip>
          <a:stretch>
            <a:fillRect/>
          </a:stretch>
        </p:blipFill>
        <p:spPr>
          <a:xfrm>
            <a:off x="775313" y="6118375"/>
            <a:ext cx="1206563" cy="21937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6"/>
          <p:cNvSpPr/>
          <p:nvPr/>
        </p:nvSpPr>
        <p:spPr>
          <a:xfrm flipH="1">
            <a:off x="6096000" y="0"/>
            <a:ext cx="609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1" name="Google Shape;121;p26"/>
          <p:cNvSpPr txBox="1">
            <a:spLocks noGrp="1"/>
          </p:cNvSpPr>
          <p:nvPr>
            <p:ph type="body" idx="1"/>
          </p:nvPr>
        </p:nvSpPr>
        <p:spPr>
          <a:xfrm>
            <a:off x="6788489" y="692150"/>
            <a:ext cx="4681200" cy="54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IBM Plex Sans"/>
              <a:buAutoNum type="arabicPeriod"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marR="0" lvl="1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marR="0" lvl="2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marR="0" lvl="3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marR="0" lvl="4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marR="0" lvl="5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3200400" marR="0" lvl="6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3657600" marR="0" lvl="7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4114800" marR="0" lvl="8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  <p:sp>
        <p:nvSpPr>
          <p:cNvPr id="122" name="Google Shape;122;p26"/>
          <p:cNvSpPr txBox="1">
            <a:spLocks noGrp="1"/>
          </p:cNvSpPr>
          <p:nvPr>
            <p:ph type="title"/>
          </p:nvPr>
        </p:nvSpPr>
        <p:spPr>
          <a:xfrm>
            <a:off x="690850" y="1164050"/>
            <a:ext cx="4681200" cy="22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IBM Plex Sans"/>
              <a:buNone/>
              <a:defRPr sz="4400" b="1" i="0" u="none" strike="noStrike" cap="non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/>
            </a:lvl9pPr>
          </a:lstStyle>
          <a:p>
            <a:endParaRPr/>
          </a:p>
        </p:txBody>
      </p:sp>
      <p:sp>
        <p:nvSpPr>
          <p:cNvPr id="123" name="Google Shape;123;p26"/>
          <p:cNvSpPr txBox="1">
            <a:spLocks noGrp="1"/>
          </p:cNvSpPr>
          <p:nvPr>
            <p:ph type="subTitle" idx="2"/>
          </p:nvPr>
        </p:nvSpPr>
        <p:spPr>
          <a:xfrm>
            <a:off x="690950" y="692150"/>
            <a:ext cx="4681200" cy="4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B187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6"/>
          <p:cNvSpPr txBox="1"/>
          <p:nvPr/>
        </p:nvSpPr>
        <p:spPr>
          <a:xfrm>
            <a:off x="-1602039" y="3625369"/>
            <a:ext cx="3972600" cy="20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0" b="1">
                <a:solidFill>
                  <a:srgbClr val="965EFF"/>
                </a:solidFill>
                <a:latin typeface="IBM Plex Sans"/>
                <a:ea typeface="IBM Plex Sans"/>
                <a:cs typeface="IBM Plex Sans"/>
                <a:sym typeface="IBM Plex Sans"/>
              </a:rPr>
              <a:t>06</a:t>
            </a:r>
            <a:endParaRPr sz="20000" b="1">
              <a:solidFill>
                <a:srgbClr val="965EF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ма | 07 - Заголовок | Текст">
  <p:cSld name="2_Только заголовок_1_2_3_1_1_1_1_1_1">
    <p:bg>
      <p:bgPr>
        <a:solidFill>
          <a:srgbClr val="6E32E0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7"/>
          <p:cNvPicPr preferRelativeResize="0"/>
          <p:nvPr/>
        </p:nvPicPr>
        <p:blipFill>
          <a:blip r:embed="rId2">
            <a:alphaModFix amt="36000"/>
          </a:blip>
          <a:stretch>
            <a:fillRect/>
          </a:stretch>
        </p:blipFill>
        <p:spPr>
          <a:xfrm>
            <a:off x="775313" y="6118375"/>
            <a:ext cx="1206563" cy="21937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7"/>
          <p:cNvSpPr/>
          <p:nvPr/>
        </p:nvSpPr>
        <p:spPr>
          <a:xfrm flipH="1">
            <a:off x="6096000" y="0"/>
            <a:ext cx="609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8" name="Google Shape;128;p27"/>
          <p:cNvSpPr txBox="1">
            <a:spLocks noGrp="1"/>
          </p:cNvSpPr>
          <p:nvPr>
            <p:ph type="body" idx="1"/>
          </p:nvPr>
        </p:nvSpPr>
        <p:spPr>
          <a:xfrm>
            <a:off x="6788489" y="692150"/>
            <a:ext cx="4681200" cy="54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IBM Plex Sans"/>
              <a:buAutoNum type="arabicPeriod"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marR="0" lvl="1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marR="0" lvl="2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marR="0" lvl="3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marR="0" lvl="4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marR="0" lvl="5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3200400" marR="0" lvl="6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3657600" marR="0" lvl="7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4114800" marR="0" lvl="8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  <p:sp>
        <p:nvSpPr>
          <p:cNvPr id="129" name="Google Shape;129;p27"/>
          <p:cNvSpPr txBox="1">
            <a:spLocks noGrp="1"/>
          </p:cNvSpPr>
          <p:nvPr>
            <p:ph type="title"/>
          </p:nvPr>
        </p:nvSpPr>
        <p:spPr>
          <a:xfrm>
            <a:off x="690850" y="1164050"/>
            <a:ext cx="4681200" cy="22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IBM Plex Sans"/>
              <a:buNone/>
              <a:defRPr sz="4400" b="1" i="0" u="none" strike="noStrike" cap="non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/>
            </a:lvl9pPr>
          </a:lstStyle>
          <a:p>
            <a:endParaRPr/>
          </a:p>
        </p:txBody>
      </p:sp>
      <p:sp>
        <p:nvSpPr>
          <p:cNvPr id="130" name="Google Shape;130;p27"/>
          <p:cNvSpPr txBox="1">
            <a:spLocks noGrp="1"/>
          </p:cNvSpPr>
          <p:nvPr>
            <p:ph type="subTitle" idx="2"/>
          </p:nvPr>
        </p:nvSpPr>
        <p:spPr>
          <a:xfrm>
            <a:off x="690950" y="692150"/>
            <a:ext cx="4681200" cy="4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B187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7"/>
          <p:cNvSpPr txBox="1"/>
          <p:nvPr/>
        </p:nvSpPr>
        <p:spPr>
          <a:xfrm>
            <a:off x="-1602039" y="3625369"/>
            <a:ext cx="3972600" cy="20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0" b="1">
                <a:solidFill>
                  <a:srgbClr val="965EFF"/>
                </a:solidFill>
                <a:latin typeface="IBM Plex Sans"/>
                <a:ea typeface="IBM Plex Sans"/>
                <a:cs typeface="IBM Plex Sans"/>
                <a:sym typeface="IBM Plex Sans"/>
              </a:rPr>
              <a:t>07</a:t>
            </a:r>
            <a:endParaRPr sz="20000" b="1">
              <a:solidFill>
                <a:srgbClr val="965EF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ма | 08 - Заголовок | Текст">
  <p:cSld name="2_Только заголовок_1_2_3_1_1_1_1_1_1_1">
    <p:bg>
      <p:bgPr>
        <a:solidFill>
          <a:srgbClr val="6E32E0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8"/>
          <p:cNvPicPr preferRelativeResize="0"/>
          <p:nvPr/>
        </p:nvPicPr>
        <p:blipFill>
          <a:blip r:embed="rId2">
            <a:alphaModFix amt="36000"/>
          </a:blip>
          <a:stretch>
            <a:fillRect/>
          </a:stretch>
        </p:blipFill>
        <p:spPr>
          <a:xfrm>
            <a:off x="775313" y="6118375"/>
            <a:ext cx="1206563" cy="21937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8"/>
          <p:cNvSpPr/>
          <p:nvPr/>
        </p:nvSpPr>
        <p:spPr>
          <a:xfrm flipH="1">
            <a:off x="6096000" y="0"/>
            <a:ext cx="609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" name="Google Shape;135;p28"/>
          <p:cNvSpPr txBox="1">
            <a:spLocks noGrp="1"/>
          </p:cNvSpPr>
          <p:nvPr>
            <p:ph type="body" idx="1"/>
          </p:nvPr>
        </p:nvSpPr>
        <p:spPr>
          <a:xfrm>
            <a:off x="6788489" y="692150"/>
            <a:ext cx="4681200" cy="54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IBM Plex Sans"/>
              <a:buAutoNum type="arabicPeriod"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marR="0" lvl="1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marR="0" lvl="2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marR="0" lvl="3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marR="0" lvl="4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marR="0" lvl="5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3200400" marR="0" lvl="6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3657600" marR="0" lvl="7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4114800" marR="0" lvl="8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  <p:sp>
        <p:nvSpPr>
          <p:cNvPr id="136" name="Google Shape;136;p28"/>
          <p:cNvSpPr txBox="1">
            <a:spLocks noGrp="1"/>
          </p:cNvSpPr>
          <p:nvPr>
            <p:ph type="title"/>
          </p:nvPr>
        </p:nvSpPr>
        <p:spPr>
          <a:xfrm>
            <a:off x="690850" y="1164050"/>
            <a:ext cx="4681200" cy="22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IBM Plex Sans"/>
              <a:buNone/>
              <a:defRPr sz="4400" b="1" i="0" u="none" strike="noStrike" cap="non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/>
            </a:lvl9pPr>
          </a:lstStyle>
          <a:p>
            <a:endParaRPr/>
          </a:p>
        </p:txBody>
      </p:sp>
      <p:sp>
        <p:nvSpPr>
          <p:cNvPr id="137" name="Google Shape;137;p28"/>
          <p:cNvSpPr txBox="1">
            <a:spLocks noGrp="1"/>
          </p:cNvSpPr>
          <p:nvPr>
            <p:ph type="subTitle" idx="2"/>
          </p:nvPr>
        </p:nvSpPr>
        <p:spPr>
          <a:xfrm>
            <a:off x="690950" y="692150"/>
            <a:ext cx="4681200" cy="4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B187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8"/>
          <p:cNvSpPr txBox="1"/>
          <p:nvPr/>
        </p:nvSpPr>
        <p:spPr>
          <a:xfrm>
            <a:off x="-1602039" y="3625369"/>
            <a:ext cx="3972600" cy="20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0" b="1">
                <a:solidFill>
                  <a:srgbClr val="965EFF"/>
                </a:solidFill>
                <a:latin typeface="IBM Plex Sans"/>
                <a:ea typeface="IBM Plex Sans"/>
                <a:cs typeface="IBM Plex Sans"/>
                <a:sym typeface="IBM Plex Sans"/>
              </a:rPr>
              <a:t>08</a:t>
            </a:r>
            <a:endParaRPr sz="20000" b="1">
              <a:solidFill>
                <a:srgbClr val="965EF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ма | 09 - Заголовок | Текст">
  <p:cSld name="2_Только заголовок_1_2_3_1_1_1_1_1_1_1_1">
    <p:bg>
      <p:bgPr>
        <a:solidFill>
          <a:srgbClr val="6E32E0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9"/>
          <p:cNvPicPr preferRelativeResize="0"/>
          <p:nvPr/>
        </p:nvPicPr>
        <p:blipFill>
          <a:blip r:embed="rId2">
            <a:alphaModFix amt="36000"/>
          </a:blip>
          <a:stretch>
            <a:fillRect/>
          </a:stretch>
        </p:blipFill>
        <p:spPr>
          <a:xfrm>
            <a:off x="775313" y="6118375"/>
            <a:ext cx="1206563" cy="21937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9"/>
          <p:cNvSpPr/>
          <p:nvPr/>
        </p:nvSpPr>
        <p:spPr>
          <a:xfrm flipH="1">
            <a:off x="6096000" y="0"/>
            <a:ext cx="609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2" name="Google Shape;142;p29"/>
          <p:cNvSpPr txBox="1">
            <a:spLocks noGrp="1"/>
          </p:cNvSpPr>
          <p:nvPr>
            <p:ph type="body" idx="1"/>
          </p:nvPr>
        </p:nvSpPr>
        <p:spPr>
          <a:xfrm>
            <a:off x="6788489" y="692150"/>
            <a:ext cx="4681200" cy="54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IBM Plex Sans"/>
              <a:buAutoNum type="arabicPeriod"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marR="0" lvl="1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marR="0" lvl="2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marR="0" lvl="3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marR="0" lvl="4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marR="0" lvl="5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3200400" marR="0" lvl="6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3657600" marR="0" lvl="7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4114800" marR="0" lvl="8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  <p:sp>
        <p:nvSpPr>
          <p:cNvPr id="143" name="Google Shape;143;p29"/>
          <p:cNvSpPr txBox="1">
            <a:spLocks noGrp="1"/>
          </p:cNvSpPr>
          <p:nvPr>
            <p:ph type="title"/>
          </p:nvPr>
        </p:nvSpPr>
        <p:spPr>
          <a:xfrm>
            <a:off x="690850" y="1164050"/>
            <a:ext cx="4681200" cy="22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IBM Plex Sans"/>
              <a:buNone/>
              <a:defRPr sz="4400" b="1" i="0" u="none" strike="noStrike" cap="non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/>
            </a:lvl9pPr>
          </a:lstStyle>
          <a:p>
            <a:endParaRPr/>
          </a:p>
        </p:txBody>
      </p:sp>
      <p:sp>
        <p:nvSpPr>
          <p:cNvPr id="144" name="Google Shape;144;p29"/>
          <p:cNvSpPr txBox="1">
            <a:spLocks noGrp="1"/>
          </p:cNvSpPr>
          <p:nvPr>
            <p:ph type="subTitle" idx="2"/>
          </p:nvPr>
        </p:nvSpPr>
        <p:spPr>
          <a:xfrm>
            <a:off x="690950" y="692150"/>
            <a:ext cx="4681200" cy="4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B187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9"/>
          <p:cNvSpPr txBox="1"/>
          <p:nvPr/>
        </p:nvSpPr>
        <p:spPr>
          <a:xfrm>
            <a:off x="-1602039" y="3625369"/>
            <a:ext cx="3972600" cy="20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0" b="1">
                <a:solidFill>
                  <a:srgbClr val="965EFF"/>
                </a:solidFill>
                <a:latin typeface="IBM Plex Sans"/>
                <a:ea typeface="IBM Plex Sans"/>
                <a:cs typeface="IBM Plex Sans"/>
                <a:sym typeface="IBM Plex Sans"/>
              </a:rPr>
              <a:t>09</a:t>
            </a:r>
            <a:endParaRPr sz="20000" b="1">
              <a:solidFill>
                <a:srgbClr val="965EF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кст | Текст (01)">
  <p:cSld name="2_Только заголовок_1_2_2">
    <p:bg>
      <p:bgPr>
        <a:solidFill>
          <a:srgbClr val="FFFFFF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0"/>
          <p:cNvSpPr txBox="1">
            <a:spLocks noGrp="1"/>
          </p:cNvSpPr>
          <p:nvPr>
            <p:ph type="body" idx="1"/>
          </p:nvPr>
        </p:nvSpPr>
        <p:spPr>
          <a:xfrm>
            <a:off x="690839" y="692150"/>
            <a:ext cx="4681200" cy="54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IBM Plex Sans"/>
              <a:buAutoNum type="arabicPeriod"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marR="0" lvl="1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marR="0" lvl="2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marR="0" lvl="3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marR="0" lvl="4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marR="0" lvl="5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3200400" marR="0" lvl="6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3657600" marR="0" lvl="7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4114800" marR="0" lvl="8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  <p:pic>
        <p:nvPicPr>
          <p:cNvPr id="148" name="Google Shape;148;p30"/>
          <p:cNvPicPr preferRelativeResize="0"/>
          <p:nvPr/>
        </p:nvPicPr>
        <p:blipFill>
          <a:blip r:embed="rId2">
            <a:alphaModFix amt="36000"/>
          </a:blip>
          <a:stretch>
            <a:fillRect/>
          </a:stretch>
        </p:blipFill>
        <p:spPr>
          <a:xfrm>
            <a:off x="775313" y="6118375"/>
            <a:ext cx="1206563" cy="21937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30"/>
          <p:cNvSpPr/>
          <p:nvPr/>
        </p:nvSpPr>
        <p:spPr>
          <a:xfrm flipH="1">
            <a:off x="6096000" y="0"/>
            <a:ext cx="6096000" cy="6858000"/>
          </a:xfrm>
          <a:prstGeom prst="rect">
            <a:avLst/>
          </a:prstGeom>
          <a:solidFill>
            <a:srgbClr val="DCDD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0" name="Google Shape;150;p30"/>
          <p:cNvSpPr txBox="1">
            <a:spLocks noGrp="1"/>
          </p:cNvSpPr>
          <p:nvPr>
            <p:ph type="body" idx="2"/>
          </p:nvPr>
        </p:nvSpPr>
        <p:spPr>
          <a:xfrm>
            <a:off x="6788489" y="692150"/>
            <a:ext cx="4681200" cy="54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IBM Plex Sans"/>
              <a:buAutoNum type="arabicPeriod"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marR="0" lvl="1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marR="0" lvl="2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marR="0" lvl="3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marR="0" lvl="4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marR="0" lvl="5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3200400" marR="0" lvl="6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3657600" marR="0" lvl="7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4114800" marR="0" lvl="8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кст | Текст | Текст (04)">
  <p:cSld name="2_Только заголовок_1_2_2_1">
    <p:bg>
      <p:bgPr>
        <a:solidFill>
          <a:srgbClr val="FFFFFF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1"/>
          <p:cNvSpPr/>
          <p:nvPr/>
        </p:nvSpPr>
        <p:spPr>
          <a:xfrm flipH="1">
            <a:off x="4063950" y="0"/>
            <a:ext cx="4064100" cy="6858000"/>
          </a:xfrm>
          <a:prstGeom prst="rect">
            <a:avLst/>
          </a:prstGeom>
          <a:solidFill>
            <a:srgbClr val="6E32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3" name="Google Shape;153;p31"/>
          <p:cNvSpPr/>
          <p:nvPr/>
        </p:nvSpPr>
        <p:spPr>
          <a:xfrm flipH="1">
            <a:off x="8127900" y="0"/>
            <a:ext cx="40641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4" name="Google Shape;154;p31"/>
          <p:cNvPicPr preferRelativeResize="0"/>
          <p:nvPr/>
        </p:nvPicPr>
        <p:blipFill>
          <a:blip r:embed="rId2">
            <a:alphaModFix amt="36000"/>
          </a:blip>
          <a:stretch>
            <a:fillRect/>
          </a:stretch>
        </p:blipFill>
        <p:spPr>
          <a:xfrm>
            <a:off x="775313" y="6118375"/>
            <a:ext cx="1206563" cy="21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31"/>
          <p:cNvPicPr preferRelativeResize="0"/>
          <p:nvPr/>
        </p:nvPicPr>
        <p:blipFill>
          <a:blip r:embed="rId3">
            <a:alphaModFix amt="36000"/>
          </a:blip>
          <a:stretch>
            <a:fillRect/>
          </a:stretch>
        </p:blipFill>
        <p:spPr>
          <a:xfrm>
            <a:off x="775300" y="6118375"/>
            <a:ext cx="1206600" cy="21937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31"/>
          <p:cNvSpPr txBox="1">
            <a:spLocks noGrp="1"/>
          </p:cNvSpPr>
          <p:nvPr>
            <p:ph type="subTitle" idx="1"/>
          </p:nvPr>
        </p:nvSpPr>
        <p:spPr>
          <a:xfrm>
            <a:off x="690850" y="723300"/>
            <a:ext cx="2682300" cy="53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200" b="1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1"/>
          <p:cNvSpPr txBox="1">
            <a:spLocks noGrp="1"/>
          </p:cNvSpPr>
          <p:nvPr>
            <p:ph type="subTitle" idx="2"/>
          </p:nvPr>
        </p:nvSpPr>
        <p:spPr>
          <a:xfrm>
            <a:off x="4754850" y="723300"/>
            <a:ext cx="2682300" cy="53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58" name="Google Shape;158;p31"/>
          <p:cNvSpPr txBox="1">
            <a:spLocks noGrp="1"/>
          </p:cNvSpPr>
          <p:nvPr>
            <p:ph type="subTitle" idx="3"/>
          </p:nvPr>
        </p:nvSpPr>
        <p:spPr>
          <a:xfrm>
            <a:off x="8818850" y="723300"/>
            <a:ext cx="2682300" cy="53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— Текст (05)">
  <p:cSld name="20_Только заголовок_3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/>
          <p:nvPr/>
        </p:nvSpPr>
        <p:spPr>
          <a:xfrm>
            <a:off x="0" y="0"/>
            <a:ext cx="12192000" cy="1650900"/>
          </a:xfrm>
          <a:prstGeom prst="rect">
            <a:avLst/>
          </a:prstGeom>
          <a:solidFill>
            <a:srgbClr val="6E32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" name="Google Shape;18;p5"/>
          <p:cNvSpPr txBox="1">
            <a:spLocks noGrp="1"/>
          </p:cNvSpPr>
          <p:nvPr>
            <p:ph type="body" idx="1"/>
          </p:nvPr>
        </p:nvSpPr>
        <p:spPr>
          <a:xfrm>
            <a:off x="690850" y="2247776"/>
            <a:ext cx="10810200" cy="38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IBM Plex Sans"/>
              <a:buAutoNum type="arabicPeriod"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  <p:pic>
        <p:nvPicPr>
          <p:cNvPr id="19" name="Google Shape;19;p5"/>
          <p:cNvPicPr preferRelativeResize="0"/>
          <p:nvPr/>
        </p:nvPicPr>
        <p:blipFill>
          <a:blip r:embed="rId2">
            <a:alphaModFix amt="36000"/>
          </a:blip>
          <a:stretch>
            <a:fillRect/>
          </a:stretch>
        </p:blipFill>
        <p:spPr>
          <a:xfrm>
            <a:off x="775313" y="6118375"/>
            <a:ext cx="1206563" cy="21937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690850" y="692150"/>
            <a:ext cx="10810200" cy="9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IBM Plex Sans"/>
              <a:buNone/>
              <a:defRPr sz="4400" b="1" i="0" u="none" strike="noStrike" cap="non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IBM Plex Sans"/>
              <a:buNone/>
              <a:defRPr sz="4400" b="1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IBM Plex Sans"/>
              <a:buNone/>
              <a:defRPr sz="4400" b="1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IBM Plex Sans"/>
              <a:buNone/>
              <a:defRPr sz="4400" b="1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IBM Plex Sans"/>
              <a:buNone/>
              <a:defRPr sz="4400" b="1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IBM Plex Sans"/>
              <a:buNone/>
              <a:defRPr sz="4400" b="1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IBM Plex Sans"/>
              <a:buNone/>
              <a:defRPr sz="4400" b="1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IBM Plex Sans"/>
              <a:buNone/>
              <a:defRPr sz="4400" b="1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IBM Plex Sans"/>
              <a:buNone/>
              <a:defRPr sz="4400" b="1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  <p:pic>
        <p:nvPicPr>
          <p:cNvPr id="21" name="Google Shape;21;p5"/>
          <p:cNvPicPr preferRelativeResize="0"/>
          <p:nvPr/>
        </p:nvPicPr>
        <p:blipFill>
          <a:blip r:embed="rId3">
            <a:alphaModFix amt="36000"/>
          </a:blip>
          <a:stretch>
            <a:fillRect/>
          </a:stretch>
        </p:blipFill>
        <p:spPr>
          <a:xfrm>
            <a:off x="775300" y="6118375"/>
            <a:ext cx="1206600" cy="21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кст | Текст | Текст (03)">
  <p:cSld name="2_Только заголовок_1_2_2_1_2">
    <p:bg>
      <p:bgPr>
        <a:solidFill>
          <a:srgbClr val="FFFFFF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2"/>
          <p:cNvSpPr/>
          <p:nvPr/>
        </p:nvSpPr>
        <p:spPr>
          <a:xfrm flipH="1">
            <a:off x="8127900" y="0"/>
            <a:ext cx="40641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1" name="Google Shape;161;p32"/>
          <p:cNvPicPr preferRelativeResize="0"/>
          <p:nvPr/>
        </p:nvPicPr>
        <p:blipFill>
          <a:blip r:embed="rId2">
            <a:alphaModFix amt="36000"/>
          </a:blip>
          <a:stretch>
            <a:fillRect/>
          </a:stretch>
        </p:blipFill>
        <p:spPr>
          <a:xfrm>
            <a:off x="775313" y="6118375"/>
            <a:ext cx="1206563" cy="21937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32"/>
          <p:cNvSpPr txBox="1"/>
          <p:nvPr/>
        </p:nvSpPr>
        <p:spPr>
          <a:xfrm>
            <a:off x="7287617" y="3618254"/>
            <a:ext cx="3239100" cy="20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0" b="1">
                <a:solidFill>
                  <a:srgbClr val="434343"/>
                </a:solidFill>
                <a:latin typeface="IBM Plex Sans"/>
                <a:ea typeface="IBM Plex Sans"/>
                <a:cs typeface="IBM Plex Sans"/>
                <a:sym typeface="IBM Plex Sans"/>
              </a:rPr>
              <a:t>03</a:t>
            </a:r>
            <a:endParaRPr sz="20000" b="1">
              <a:solidFill>
                <a:srgbClr val="434343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63" name="Google Shape;163;p32"/>
          <p:cNvSpPr/>
          <p:nvPr/>
        </p:nvSpPr>
        <p:spPr>
          <a:xfrm flipH="1">
            <a:off x="4063950" y="0"/>
            <a:ext cx="4064100" cy="6858000"/>
          </a:xfrm>
          <a:prstGeom prst="rect">
            <a:avLst/>
          </a:prstGeom>
          <a:solidFill>
            <a:srgbClr val="6E32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32"/>
          <p:cNvSpPr txBox="1"/>
          <p:nvPr/>
        </p:nvSpPr>
        <p:spPr>
          <a:xfrm>
            <a:off x="3214128" y="3625375"/>
            <a:ext cx="3239100" cy="20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0" b="1">
                <a:solidFill>
                  <a:srgbClr val="965EFF"/>
                </a:solidFill>
                <a:latin typeface="IBM Plex Sans"/>
                <a:ea typeface="IBM Plex Sans"/>
                <a:cs typeface="IBM Plex Sans"/>
                <a:sym typeface="IBM Plex Sans"/>
              </a:rPr>
              <a:t>02</a:t>
            </a:r>
            <a:endParaRPr sz="20000" b="1">
              <a:solidFill>
                <a:srgbClr val="965EF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65" name="Google Shape;165;p32"/>
          <p:cNvSpPr/>
          <p:nvPr/>
        </p:nvSpPr>
        <p:spPr>
          <a:xfrm flipH="1">
            <a:off x="0" y="0"/>
            <a:ext cx="40641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6" name="Google Shape;166;p32"/>
          <p:cNvSpPr txBox="1"/>
          <p:nvPr/>
        </p:nvSpPr>
        <p:spPr>
          <a:xfrm>
            <a:off x="-868625" y="3625375"/>
            <a:ext cx="3239100" cy="20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0" b="1">
                <a:solidFill>
                  <a:srgbClr val="DCDDDF"/>
                </a:solidFill>
                <a:latin typeface="IBM Plex Sans"/>
                <a:ea typeface="IBM Plex Sans"/>
                <a:cs typeface="IBM Plex Sans"/>
                <a:sym typeface="IBM Plex Sans"/>
              </a:rPr>
              <a:t>01</a:t>
            </a:r>
            <a:endParaRPr sz="20000" b="1">
              <a:solidFill>
                <a:srgbClr val="DCDDD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67" name="Google Shape;167;p32"/>
          <p:cNvSpPr txBox="1">
            <a:spLocks noGrp="1"/>
          </p:cNvSpPr>
          <p:nvPr>
            <p:ph type="subTitle" idx="1"/>
          </p:nvPr>
        </p:nvSpPr>
        <p:spPr>
          <a:xfrm>
            <a:off x="690850" y="723300"/>
            <a:ext cx="2682300" cy="53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200" b="1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168" name="Google Shape;168;p32"/>
          <p:cNvPicPr preferRelativeResize="0"/>
          <p:nvPr/>
        </p:nvPicPr>
        <p:blipFill>
          <a:blip r:embed="rId3">
            <a:alphaModFix amt="36000"/>
          </a:blip>
          <a:stretch>
            <a:fillRect/>
          </a:stretch>
        </p:blipFill>
        <p:spPr>
          <a:xfrm>
            <a:off x="775300" y="6118375"/>
            <a:ext cx="1206600" cy="21937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32"/>
          <p:cNvSpPr txBox="1">
            <a:spLocks noGrp="1"/>
          </p:cNvSpPr>
          <p:nvPr>
            <p:ph type="subTitle" idx="2"/>
          </p:nvPr>
        </p:nvSpPr>
        <p:spPr>
          <a:xfrm>
            <a:off x="4754850" y="723300"/>
            <a:ext cx="2682300" cy="53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70" name="Google Shape;170;p32"/>
          <p:cNvSpPr txBox="1">
            <a:spLocks noGrp="1"/>
          </p:cNvSpPr>
          <p:nvPr>
            <p:ph type="subTitle" idx="3"/>
          </p:nvPr>
        </p:nvSpPr>
        <p:spPr>
          <a:xfrm>
            <a:off x="8818850" y="723300"/>
            <a:ext cx="2682300" cy="53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кст | Текст | Текст (01)">
  <p:cSld name="2_Только заголовок_1_2_2_1_1">
    <p:bg>
      <p:bgPr>
        <a:solidFill>
          <a:srgbClr val="FFFFFF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33"/>
          <p:cNvPicPr preferRelativeResize="0"/>
          <p:nvPr/>
        </p:nvPicPr>
        <p:blipFill>
          <a:blip r:embed="rId2">
            <a:alphaModFix amt="36000"/>
          </a:blip>
          <a:stretch>
            <a:fillRect/>
          </a:stretch>
        </p:blipFill>
        <p:spPr>
          <a:xfrm>
            <a:off x="775313" y="6118375"/>
            <a:ext cx="1206563" cy="21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33"/>
          <p:cNvPicPr preferRelativeResize="0"/>
          <p:nvPr/>
        </p:nvPicPr>
        <p:blipFill>
          <a:blip r:embed="rId3">
            <a:alphaModFix amt="36000"/>
          </a:blip>
          <a:stretch>
            <a:fillRect/>
          </a:stretch>
        </p:blipFill>
        <p:spPr>
          <a:xfrm>
            <a:off x="775300" y="6118375"/>
            <a:ext cx="1206600" cy="21937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33"/>
          <p:cNvSpPr txBox="1">
            <a:spLocks noGrp="1"/>
          </p:cNvSpPr>
          <p:nvPr>
            <p:ph type="subTitle" idx="1"/>
          </p:nvPr>
        </p:nvSpPr>
        <p:spPr>
          <a:xfrm>
            <a:off x="690850" y="723300"/>
            <a:ext cx="2682300" cy="53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200" b="1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33"/>
          <p:cNvSpPr txBox="1">
            <a:spLocks noGrp="1"/>
          </p:cNvSpPr>
          <p:nvPr>
            <p:ph type="subTitle" idx="2"/>
          </p:nvPr>
        </p:nvSpPr>
        <p:spPr>
          <a:xfrm>
            <a:off x="4754850" y="723300"/>
            <a:ext cx="2682300" cy="53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200" b="1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33"/>
          <p:cNvSpPr txBox="1">
            <a:spLocks noGrp="1"/>
          </p:cNvSpPr>
          <p:nvPr>
            <p:ph type="subTitle" idx="3"/>
          </p:nvPr>
        </p:nvSpPr>
        <p:spPr>
          <a:xfrm>
            <a:off x="8818850" y="723300"/>
            <a:ext cx="2682300" cy="53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200" b="1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кст | Текст | Текст (02)">
  <p:cSld name="2_Только заголовок_1_2_2_1_1_2">
    <p:bg>
      <p:bgPr>
        <a:solidFill>
          <a:srgbClr val="6E32E0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34"/>
          <p:cNvPicPr preferRelativeResize="0"/>
          <p:nvPr/>
        </p:nvPicPr>
        <p:blipFill>
          <a:blip r:embed="rId2">
            <a:alphaModFix amt="36000"/>
          </a:blip>
          <a:stretch>
            <a:fillRect/>
          </a:stretch>
        </p:blipFill>
        <p:spPr>
          <a:xfrm>
            <a:off x="775313" y="6118375"/>
            <a:ext cx="1206563" cy="219375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34"/>
          <p:cNvSpPr txBox="1">
            <a:spLocks noGrp="1"/>
          </p:cNvSpPr>
          <p:nvPr>
            <p:ph type="subTitle" idx="1"/>
          </p:nvPr>
        </p:nvSpPr>
        <p:spPr>
          <a:xfrm>
            <a:off x="690850" y="723300"/>
            <a:ext cx="2682300" cy="53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34"/>
          <p:cNvSpPr txBox="1">
            <a:spLocks noGrp="1"/>
          </p:cNvSpPr>
          <p:nvPr>
            <p:ph type="subTitle" idx="2"/>
          </p:nvPr>
        </p:nvSpPr>
        <p:spPr>
          <a:xfrm>
            <a:off x="4754850" y="723300"/>
            <a:ext cx="2682300" cy="53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81" name="Google Shape;181;p34"/>
          <p:cNvSpPr txBox="1">
            <a:spLocks noGrp="1"/>
          </p:cNvSpPr>
          <p:nvPr>
            <p:ph type="subTitle" idx="3"/>
          </p:nvPr>
        </p:nvSpPr>
        <p:spPr>
          <a:xfrm>
            <a:off x="8818850" y="723300"/>
            <a:ext cx="2682300" cy="53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— Текст | Текст | Текст | Текст (01)">
  <p:cSld name="2_Только заголовок_1_2_2_1_1_1">
    <p:bg>
      <p:bgPr>
        <a:solidFill>
          <a:srgbClr val="FFFFFF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5"/>
          <p:cNvSpPr txBox="1">
            <a:spLocks noGrp="1"/>
          </p:cNvSpPr>
          <p:nvPr>
            <p:ph type="subTitle" idx="1"/>
          </p:nvPr>
        </p:nvSpPr>
        <p:spPr>
          <a:xfrm>
            <a:off x="9316500" y="2247775"/>
            <a:ext cx="2184300" cy="38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pic>
        <p:nvPicPr>
          <p:cNvPr id="184" name="Google Shape;184;p35"/>
          <p:cNvPicPr preferRelativeResize="0"/>
          <p:nvPr/>
        </p:nvPicPr>
        <p:blipFill>
          <a:blip r:embed="rId2">
            <a:alphaModFix amt="36000"/>
          </a:blip>
          <a:stretch>
            <a:fillRect/>
          </a:stretch>
        </p:blipFill>
        <p:spPr>
          <a:xfrm>
            <a:off x="775313" y="6118375"/>
            <a:ext cx="1206563" cy="21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35"/>
          <p:cNvPicPr preferRelativeResize="0"/>
          <p:nvPr/>
        </p:nvPicPr>
        <p:blipFill>
          <a:blip r:embed="rId3">
            <a:alphaModFix amt="36000"/>
          </a:blip>
          <a:stretch>
            <a:fillRect/>
          </a:stretch>
        </p:blipFill>
        <p:spPr>
          <a:xfrm>
            <a:off x="775300" y="6118375"/>
            <a:ext cx="1206600" cy="21937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35"/>
          <p:cNvSpPr txBox="1">
            <a:spLocks noGrp="1"/>
          </p:cNvSpPr>
          <p:nvPr>
            <p:ph type="subTitle" idx="2"/>
          </p:nvPr>
        </p:nvSpPr>
        <p:spPr>
          <a:xfrm>
            <a:off x="690850" y="2247775"/>
            <a:ext cx="2184300" cy="38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187" name="Google Shape;187;p35"/>
          <p:cNvSpPr txBox="1">
            <a:spLocks noGrp="1"/>
          </p:cNvSpPr>
          <p:nvPr>
            <p:ph type="subTitle" idx="3"/>
          </p:nvPr>
        </p:nvSpPr>
        <p:spPr>
          <a:xfrm>
            <a:off x="3566100" y="2247775"/>
            <a:ext cx="2184300" cy="38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188" name="Google Shape;188;p35"/>
          <p:cNvSpPr txBox="1">
            <a:spLocks noGrp="1"/>
          </p:cNvSpPr>
          <p:nvPr>
            <p:ph type="subTitle" idx="4"/>
          </p:nvPr>
        </p:nvSpPr>
        <p:spPr>
          <a:xfrm>
            <a:off x="6441300" y="2247775"/>
            <a:ext cx="2184300" cy="38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189" name="Google Shape;189;p35"/>
          <p:cNvSpPr txBox="1">
            <a:spLocks noGrp="1"/>
          </p:cNvSpPr>
          <p:nvPr>
            <p:ph type="title"/>
          </p:nvPr>
        </p:nvSpPr>
        <p:spPr>
          <a:xfrm>
            <a:off x="690850" y="692150"/>
            <a:ext cx="10810200" cy="9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IBM Plex Sans"/>
              <a:buNone/>
              <a:defRPr sz="4400" b="1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IBM Plex Sans"/>
              <a:buNone/>
              <a:defRPr sz="4400" b="1">
                <a:solidFill>
                  <a:srgbClr val="FFFFFF"/>
                </a:solidFill>
                <a:highlight>
                  <a:srgbClr val="000000"/>
                </a:highlight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IBM Plex Sans"/>
              <a:buNone/>
              <a:defRPr sz="4400" b="1">
                <a:solidFill>
                  <a:srgbClr val="FFFFFF"/>
                </a:solidFill>
                <a:highlight>
                  <a:srgbClr val="000000"/>
                </a:highlight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IBM Plex Sans"/>
              <a:buNone/>
              <a:defRPr sz="4400" b="1">
                <a:solidFill>
                  <a:srgbClr val="FFFFFF"/>
                </a:solidFill>
                <a:highlight>
                  <a:srgbClr val="000000"/>
                </a:highlight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IBM Plex Sans"/>
              <a:buNone/>
              <a:defRPr sz="4400" b="1">
                <a:solidFill>
                  <a:srgbClr val="FFFFFF"/>
                </a:solidFill>
                <a:highlight>
                  <a:srgbClr val="000000"/>
                </a:highlight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IBM Plex Sans"/>
              <a:buNone/>
              <a:defRPr sz="4400" b="1">
                <a:solidFill>
                  <a:srgbClr val="FFFFFF"/>
                </a:solidFill>
                <a:highlight>
                  <a:srgbClr val="000000"/>
                </a:highlight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IBM Plex Sans"/>
              <a:buNone/>
              <a:defRPr sz="4400" b="1">
                <a:solidFill>
                  <a:srgbClr val="FFFFFF"/>
                </a:solidFill>
                <a:highlight>
                  <a:srgbClr val="000000"/>
                </a:highlight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IBM Plex Sans"/>
              <a:buNone/>
              <a:defRPr sz="4400" b="1">
                <a:solidFill>
                  <a:srgbClr val="FFFFFF"/>
                </a:solidFill>
                <a:highlight>
                  <a:srgbClr val="000000"/>
                </a:highlight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IBM Plex Sans"/>
              <a:buNone/>
              <a:defRPr sz="4400" b="1">
                <a:solidFill>
                  <a:srgbClr val="FFFFFF"/>
                </a:solidFill>
                <a:highlight>
                  <a:srgbClr val="000000"/>
                </a:highlight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— Текст | Текст | Текст | Текст (02) 1">
  <p:cSld name="2_Только заголовок_1_2_2_1_1_1_2">
    <p:bg>
      <p:bgPr>
        <a:solidFill>
          <a:srgbClr val="6E32E0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6"/>
          <p:cNvSpPr txBox="1">
            <a:spLocks noGrp="1"/>
          </p:cNvSpPr>
          <p:nvPr>
            <p:ph type="subTitle" idx="1"/>
          </p:nvPr>
        </p:nvSpPr>
        <p:spPr>
          <a:xfrm>
            <a:off x="9316500" y="2247775"/>
            <a:ext cx="2184300" cy="38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192" name="Google Shape;192;p36"/>
          <p:cNvPicPr preferRelativeResize="0"/>
          <p:nvPr/>
        </p:nvPicPr>
        <p:blipFill>
          <a:blip r:embed="rId2">
            <a:alphaModFix amt="36000"/>
          </a:blip>
          <a:stretch>
            <a:fillRect/>
          </a:stretch>
        </p:blipFill>
        <p:spPr>
          <a:xfrm>
            <a:off x="775313" y="6118375"/>
            <a:ext cx="1206563" cy="21937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36"/>
          <p:cNvSpPr txBox="1">
            <a:spLocks noGrp="1"/>
          </p:cNvSpPr>
          <p:nvPr>
            <p:ph type="subTitle" idx="2"/>
          </p:nvPr>
        </p:nvSpPr>
        <p:spPr>
          <a:xfrm>
            <a:off x="690850" y="2247775"/>
            <a:ext cx="2184300" cy="38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94" name="Google Shape;194;p36"/>
          <p:cNvSpPr txBox="1">
            <a:spLocks noGrp="1"/>
          </p:cNvSpPr>
          <p:nvPr>
            <p:ph type="subTitle" idx="3"/>
          </p:nvPr>
        </p:nvSpPr>
        <p:spPr>
          <a:xfrm>
            <a:off x="3566100" y="2247775"/>
            <a:ext cx="2184300" cy="38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95" name="Google Shape;195;p36"/>
          <p:cNvSpPr txBox="1">
            <a:spLocks noGrp="1"/>
          </p:cNvSpPr>
          <p:nvPr>
            <p:ph type="subTitle" idx="4"/>
          </p:nvPr>
        </p:nvSpPr>
        <p:spPr>
          <a:xfrm>
            <a:off x="6441300" y="2247775"/>
            <a:ext cx="2184300" cy="38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96" name="Google Shape;196;p36"/>
          <p:cNvSpPr txBox="1">
            <a:spLocks noGrp="1"/>
          </p:cNvSpPr>
          <p:nvPr>
            <p:ph type="title"/>
          </p:nvPr>
        </p:nvSpPr>
        <p:spPr>
          <a:xfrm>
            <a:off x="690850" y="692150"/>
            <a:ext cx="10810200" cy="9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IBM Plex Sans"/>
              <a:buNone/>
              <a:defRPr sz="4400" b="1" i="0" u="none" strike="noStrike" cap="non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IBM Plex Sans"/>
              <a:buNone/>
              <a:defRPr sz="4400" b="1">
                <a:solidFill>
                  <a:srgbClr val="FFFFFF"/>
                </a:solidFill>
                <a:highlight>
                  <a:srgbClr val="000000"/>
                </a:highlight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IBM Plex Sans"/>
              <a:buNone/>
              <a:defRPr sz="4400" b="1">
                <a:solidFill>
                  <a:srgbClr val="FFFFFF"/>
                </a:solidFill>
                <a:highlight>
                  <a:srgbClr val="000000"/>
                </a:highlight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IBM Plex Sans"/>
              <a:buNone/>
              <a:defRPr sz="4400" b="1">
                <a:solidFill>
                  <a:srgbClr val="FFFFFF"/>
                </a:solidFill>
                <a:highlight>
                  <a:srgbClr val="000000"/>
                </a:highlight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IBM Plex Sans"/>
              <a:buNone/>
              <a:defRPr sz="4400" b="1">
                <a:solidFill>
                  <a:srgbClr val="FFFFFF"/>
                </a:solidFill>
                <a:highlight>
                  <a:srgbClr val="000000"/>
                </a:highlight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IBM Plex Sans"/>
              <a:buNone/>
              <a:defRPr sz="4400" b="1">
                <a:solidFill>
                  <a:srgbClr val="FFFFFF"/>
                </a:solidFill>
                <a:highlight>
                  <a:srgbClr val="000000"/>
                </a:highlight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IBM Plex Sans"/>
              <a:buNone/>
              <a:defRPr sz="4400" b="1">
                <a:solidFill>
                  <a:srgbClr val="FFFFFF"/>
                </a:solidFill>
                <a:highlight>
                  <a:srgbClr val="000000"/>
                </a:highlight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IBM Plex Sans"/>
              <a:buNone/>
              <a:defRPr sz="4400" b="1">
                <a:solidFill>
                  <a:srgbClr val="FFFFFF"/>
                </a:solidFill>
                <a:highlight>
                  <a:srgbClr val="000000"/>
                </a:highlight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IBM Plex Sans"/>
              <a:buNone/>
              <a:defRPr sz="4400" b="1">
                <a:solidFill>
                  <a:srgbClr val="FFFFFF"/>
                </a:solidFill>
                <a:highlight>
                  <a:srgbClr val="000000"/>
                </a:highlight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— Текст | Текст | Текст (01) 1">
  <p:cSld name="2_Только заголовок_1_2_2_1_1_1_1">
    <p:bg>
      <p:bgPr>
        <a:solidFill>
          <a:srgbClr val="FFFFFF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37"/>
          <p:cNvPicPr preferRelativeResize="0"/>
          <p:nvPr/>
        </p:nvPicPr>
        <p:blipFill>
          <a:blip r:embed="rId2">
            <a:alphaModFix amt="36000"/>
          </a:blip>
          <a:stretch>
            <a:fillRect/>
          </a:stretch>
        </p:blipFill>
        <p:spPr>
          <a:xfrm>
            <a:off x="775313" y="6118375"/>
            <a:ext cx="1206563" cy="21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37"/>
          <p:cNvPicPr preferRelativeResize="0"/>
          <p:nvPr/>
        </p:nvPicPr>
        <p:blipFill>
          <a:blip r:embed="rId3">
            <a:alphaModFix amt="36000"/>
          </a:blip>
          <a:stretch>
            <a:fillRect/>
          </a:stretch>
        </p:blipFill>
        <p:spPr>
          <a:xfrm>
            <a:off x="775300" y="6118375"/>
            <a:ext cx="1206600" cy="219375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37"/>
          <p:cNvSpPr txBox="1">
            <a:spLocks noGrp="1"/>
          </p:cNvSpPr>
          <p:nvPr>
            <p:ph type="subTitle" idx="1"/>
          </p:nvPr>
        </p:nvSpPr>
        <p:spPr>
          <a:xfrm>
            <a:off x="690850" y="2247775"/>
            <a:ext cx="3142800" cy="38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200" b="1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37"/>
          <p:cNvSpPr txBox="1">
            <a:spLocks noGrp="1"/>
          </p:cNvSpPr>
          <p:nvPr>
            <p:ph type="subTitle" idx="2"/>
          </p:nvPr>
        </p:nvSpPr>
        <p:spPr>
          <a:xfrm>
            <a:off x="4524600" y="2247775"/>
            <a:ext cx="3142800" cy="38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200" b="1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37"/>
          <p:cNvSpPr txBox="1">
            <a:spLocks noGrp="1"/>
          </p:cNvSpPr>
          <p:nvPr>
            <p:ph type="subTitle" idx="3"/>
          </p:nvPr>
        </p:nvSpPr>
        <p:spPr>
          <a:xfrm>
            <a:off x="8358350" y="2247775"/>
            <a:ext cx="3142800" cy="38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200" b="1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37"/>
          <p:cNvSpPr txBox="1">
            <a:spLocks noGrp="1"/>
          </p:cNvSpPr>
          <p:nvPr>
            <p:ph type="title"/>
          </p:nvPr>
        </p:nvSpPr>
        <p:spPr>
          <a:xfrm>
            <a:off x="690850" y="692150"/>
            <a:ext cx="10810200" cy="9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IBM Plex Sans"/>
              <a:buNone/>
              <a:defRPr sz="4400" b="1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IBM Plex Sans"/>
              <a:buNone/>
              <a:defRPr sz="4400" b="1">
                <a:solidFill>
                  <a:srgbClr val="FFFFFF"/>
                </a:solidFill>
                <a:highlight>
                  <a:srgbClr val="000000"/>
                </a:highlight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IBM Plex Sans"/>
              <a:buNone/>
              <a:defRPr sz="4400" b="1">
                <a:solidFill>
                  <a:srgbClr val="FFFFFF"/>
                </a:solidFill>
                <a:highlight>
                  <a:srgbClr val="000000"/>
                </a:highlight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IBM Plex Sans"/>
              <a:buNone/>
              <a:defRPr sz="4400" b="1">
                <a:solidFill>
                  <a:srgbClr val="FFFFFF"/>
                </a:solidFill>
                <a:highlight>
                  <a:srgbClr val="000000"/>
                </a:highlight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IBM Plex Sans"/>
              <a:buNone/>
              <a:defRPr sz="4400" b="1">
                <a:solidFill>
                  <a:srgbClr val="FFFFFF"/>
                </a:solidFill>
                <a:highlight>
                  <a:srgbClr val="000000"/>
                </a:highlight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IBM Plex Sans"/>
              <a:buNone/>
              <a:defRPr sz="4400" b="1">
                <a:solidFill>
                  <a:srgbClr val="FFFFFF"/>
                </a:solidFill>
                <a:highlight>
                  <a:srgbClr val="000000"/>
                </a:highlight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IBM Plex Sans"/>
              <a:buNone/>
              <a:defRPr sz="4400" b="1">
                <a:solidFill>
                  <a:srgbClr val="FFFFFF"/>
                </a:solidFill>
                <a:highlight>
                  <a:srgbClr val="000000"/>
                </a:highlight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IBM Plex Sans"/>
              <a:buNone/>
              <a:defRPr sz="4400" b="1">
                <a:solidFill>
                  <a:srgbClr val="FFFFFF"/>
                </a:solidFill>
                <a:highlight>
                  <a:srgbClr val="000000"/>
                </a:highlight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IBM Plex Sans"/>
              <a:buNone/>
              <a:defRPr sz="4400" b="1">
                <a:solidFill>
                  <a:srgbClr val="FFFFFF"/>
                </a:solidFill>
                <a:highlight>
                  <a:srgbClr val="000000"/>
                </a:highlight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— Текст | Текст | Текст (02)">
  <p:cSld name="2_Только заголовок_1_2_2_1_1_1_1_1">
    <p:bg>
      <p:bgPr>
        <a:solidFill>
          <a:srgbClr val="6E32E0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38"/>
          <p:cNvPicPr preferRelativeResize="0"/>
          <p:nvPr/>
        </p:nvPicPr>
        <p:blipFill>
          <a:blip r:embed="rId2">
            <a:alphaModFix amt="36000"/>
          </a:blip>
          <a:stretch>
            <a:fillRect/>
          </a:stretch>
        </p:blipFill>
        <p:spPr>
          <a:xfrm>
            <a:off x="775313" y="6118375"/>
            <a:ext cx="1206563" cy="219375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38"/>
          <p:cNvSpPr txBox="1">
            <a:spLocks noGrp="1"/>
          </p:cNvSpPr>
          <p:nvPr>
            <p:ph type="subTitle" idx="1"/>
          </p:nvPr>
        </p:nvSpPr>
        <p:spPr>
          <a:xfrm>
            <a:off x="690850" y="2247775"/>
            <a:ext cx="3142800" cy="38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07" name="Google Shape;207;p38"/>
          <p:cNvSpPr txBox="1">
            <a:spLocks noGrp="1"/>
          </p:cNvSpPr>
          <p:nvPr>
            <p:ph type="subTitle" idx="2"/>
          </p:nvPr>
        </p:nvSpPr>
        <p:spPr>
          <a:xfrm>
            <a:off x="4524600" y="2247775"/>
            <a:ext cx="3142800" cy="38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38"/>
          <p:cNvSpPr txBox="1">
            <a:spLocks noGrp="1"/>
          </p:cNvSpPr>
          <p:nvPr>
            <p:ph type="subTitle" idx="3"/>
          </p:nvPr>
        </p:nvSpPr>
        <p:spPr>
          <a:xfrm>
            <a:off x="8358350" y="2247775"/>
            <a:ext cx="3142800" cy="38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09" name="Google Shape;209;p38"/>
          <p:cNvSpPr txBox="1">
            <a:spLocks noGrp="1"/>
          </p:cNvSpPr>
          <p:nvPr>
            <p:ph type="title"/>
          </p:nvPr>
        </p:nvSpPr>
        <p:spPr>
          <a:xfrm>
            <a:off x="690850" y="692150"/>
            <a:ext cx="10810200" cy="9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IBM Plex Sans"/>
              <a:buNone/>
              <a:defRPr sz="4400" b="1" i="0" u="none" strike="noStrike" cap="non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IBM Plex Sans"/>
              <a:buNone/>
              <a:defRPr sz="4400" b="1">
                <a:solidFill>
                  <a:srgbClr val="FFFFFF"/>
                </a:solidFill>
                <a:highlight>
                  <a:srgbClr val="000000"/>
                </a:highlight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IBM Plex Sans"/>
              <a:buNone/>
              <a:defRPr sz="4400" b="1">
                <a:solidFill>
                  <a:srgbClr val="FFFFFF"/>
                </a:solidFill>
                <a:highlight>
                  <a:srgbClr val="000000"/>
                </a:highlight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IBM Plex Sans"/>
              <a:buNone/>
              <a:defRPr sz="4400" b="1">
                <a:solidFill>
                  <a:srgbClr val="FFFFFF"/>
                </a:solidFill>
                <a:highlight>
                  <a:srgbClr val="000000"/>
                </a:highlight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IBM Plex Sans"/>
              <a:buNone/>
              <a:defRPr sz="4400" b="1">
                <a:solidFill>
                  <a:srgbClr val="FFFFFF"/>
                </a:solidFill>
                <a:highlight>
                  <a:srgbClr val="000000"/>
                </a:highlight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IBM Plex Sans"/>
              <a:buNone/>
              <a:defRPr sz="4400" b="1">
                <a:solidFill>
                  <a:srgbClr val="FFFFFF"/>
                </a:solidFill>
                <a:highlight>
                  <a:srgbClr val="000000"/>
                </a:highlight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IBM Plex Sans"/>
              <a:buNone/>
              <a:defRPr sz="4400" b="1">
                <a:solidFill>
                  <a:srgbClr val="FFFFFF"/>
                </a:solidFill>
                <a:highlight>
                  <a:srgbClr val="000000"/>
                </a:highlight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IBM Plex Sans"/>
              <a:buNone/>
              <a:defRPr sz="4400" b="1">
                <a:solidFill>
                  <a:srgbClr val="FFFFFF"/>
                </a:solidFill>
                <a:highlight>
                  <a:srgbClr val="000000"/>
                </a:highlight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IBM Plex Sans"/>
              <a:buNone/>
              <a:defRPr sz="4400" b="1">
                <a:solidFill>
                  <a:srgbClr val="FFFFFF"/>
                </a:solidFill>
                <a:highlight>
                  <a:srgbClr val="000000"/>
                </a:highlight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| Текст (06)">
  <p:cSld name="2_Только заголовок_1_2_1">
    <p:bg>
      <p:bgPr>
        <a:solidFill>
          <a:srgbClr val="FFFFFF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9"/>
          <p:cNvSpPr txBox="1">
            <a:spLocks noGrp="1"/>
          </p:cNvSpPr>
          <p:nvPr>
            <p:ph type="body" idx="1"/>
          </p:nvPr>
        </p:nvSpPr>
        <p:spPr>
          <a:xfrm>
            <a:off x="6788489" y="692150"/>
            <a:ext cx="4681200" cy="54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IBM Plex Sans"/>
              <a:buAutoNum type="arabicPeriod"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marR="0" lvl="1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marR="0" lvl="2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marR="0" lvl="3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marR="0" lvl="4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marR="0" lvl="5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3200400" marR="0" lvl="6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3657600" marR="0" lvl="7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4114800" marR="0" lvl="8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  <p:sp>
        <p:nvSpPr>
          <p:cNvPr id="212" name="Google Shape;212;p39"/>
          <p:cNvSpPr txBox="1">
            <a:spLocks noGrp="1"/>
          </p:cNvSpPr>
          <p:nvPr>
            <p:ph type="title"/>
          </p:nvPr>
        </p:nvSpPr>
        <p:spPr>
          <a:xfrm>
            <a:off x="690847" y="692150"/>
            <a:ext cx="4681200" cy="54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IBM Plex Sans"/>
              <a:buNone/>
              <a:defRPr sz="4400" b="1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/>
            </a:lvl9pPr>
          </a:lstStyle>
          <a:p>
            <a:endParaRPr/>
          </a:p>
        </p:txBody>
      </p:sp>
      <p:pic>
        <p:nvPicPr>
          <p:cNvPr id="213" name="Google Shape;213;p39"/>
          <p:cNvPicPr preferRelativeResize="0"/>
          <p:nvPr/>
        </p:nvPicPr>
        <p:blipFill>
          <a:blip r:embed="rId2">
            <a:alphaModFix amt="36000"/>
          </a:blip>
          <a:stretch>
            <a:fillRect/>
          </a:stretch>
        </p:blipFill>
        <p:spPr>
          <a:xfrm>
            <a:off x="775300" y="6118375"/>
            <a:ext cx="1206600" cy="21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— Текст (01)">
  <p:cSld name="2_Только заголовок_1_2_1_2">
    <p:bg>
      <p:bgPr>
        <a:solidFill>
          <a:srgbClr val="FFFFFF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0"/>
          <p:cNvSpPr txBox="1">
            <a:spLocks noGrp="1"/>
          </p:cNvSpPr>
          <p:nvPr>
            <p:ph type="body" idx="1"/>
          </p:nvPr>
        </p:nvSpPr>
        <p:spPr>
          <a:xfrm>
            <a:off x="691025" y="2354800"/>
            <a:ext cx="10778700" cy="37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IBM Plex Sans"/>
              <a:buAutoNum type="arabicPeriod"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marR="0" lvl="1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marR="0" lvl="2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marR="0" lvl="3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marR="0" lvl="4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marR="0" lvl="5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3200400" marR="0" lvl="6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3657600" marR="0" lvl="7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4114800" marR="0" lvl="8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  <p:sp>
        <p:nvSpPr>
          <p:cNvPr id="216" name="Google Shape;216;p40"/>
          <p:cNvSpPr txBox="1">
            <a:spLocks noGrp="1"/>
          </p:cNvSpPr>
          <p:nvPr>
            <p:ph type="title"/>
          </p:nvPr>
        </p:nvSpPr>
        <p:spPr>
          <a:xfrm>
            <a:off x="690850" y="692150"/>
            <a:ext cx="10778700" cy="14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IBM Plex Sans"/>
              <a:buNone/>
              <a:defRPr sz="4400" b="1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/>
            </a:lvl9pPr>
          </a:lstStyle>
          <a:p>
            <a:endParaRPr/>
          </a:p>
        </p:txBody>
      </p:sp>
      <p:pic>
        <p:nvPicPr>
          <p:cNvPr id="217" name="Google Shape;217;p40"/>
          <p:cNvPicPr preferRelativeResize="0"/>
          <p:nvPr/>
        </p:nvPicPr>
        <p:blipFill>
          <a:blip r:embed="rId2">
            <a:alphaModFix amt="36000"/>
          </a:blip>
          <a:stretch>
            <a:fillRect/>
          </a:stretch>
        </p:blipFill>
        <p:spPr>
          <a:xfrm>
            <a:off x="775300" y="6118375"/>
            <a:ext cx="1206600" cy="21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кст (01)">
  <p:cSld name="2_Только заголовок_1_2_1_2_1">
    <p:bg>
      <p:bgPr>
        <a:solidFill>
          <a:srgbClr val="FFFFFF"/>
        </a:soli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1"/>
          <p:cNvSpPr txBox="1">
            <a:spLocks noGrp="1"/>
          </p:cNvSpPr>
          <p:nvPr>
            <p:ph type="body" idx="1"/>
          </p:nvPr>
        </p:nvSpPr>
        <p:spPr>
          <a:xfrm>
            <a:off x="691025" y="692150"/>
            <a:ext cx="10778700" cy="54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IBM Plex Sans"/>
              <a:buAutoNum type="arabicPeriod"/>
              <a:defRPr sz="28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marR="0" lvl="1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Font typeface="IBM Plex Sans"/>
              <a:buNone/>
              <a:defRPr sz="28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marR="0" lvl="2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Font typeface="IBM Plex Sans"/>
              <a:buNone/>
              <a:defRPr sz="28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marR="0" lvl="3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Font typeface="IBM Plex Sans"/>
              <a:buNone/>
              <a:defRPr sz="28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marR="0" lvl="4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Font typeface="IBM Plex Sans"/>
              <a:buNone/>
              <a:defRPr sz="28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marR="0" lvl="5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Font typeface="IBM Plex Sans"/>
              <a:buNone/>
              <a:defRPr sz="28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3200400" marR="0" lvl="6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Font typeface="IBM Plex Sans"/>
              <a:buNone/>
              <a:defRPr sz="28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3657600" marR="0" lvl="7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Font typeface="IBM Plex Sans"/>
              <a:buNone/>
              <a:defRPr sz="28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4114800" marR="0" lvl="8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Font typeface="IBM Plex Sans"/>
              <a:buNone/>
              <a:defRPr sz="28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  <p:pic>
        <p:nvPicPr>
          <p:cNvPr id="220" name="Google Shape;220;p41"/>
          <p:cNvPicPr preferRelativeResize="0"/>
          <p:nvPr/>
        </p:nvPicPr>
        <p:blipFill>
          <a:blip r:embed="rId2">
            <a:alphaModFix amt="36000"/>
          </a:blip>
          <a:stretch>
            <a:fillRect/>
          </a:stretch>
        </p:blipFill>
        <p:spPr>
          <a:xfrm>
            <a:off x="775300" y="6118375"/>
            <a:ext cx="1206600" cy="21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— Текст (04)">
  <p:cSld name="20_Только заголовок_2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body" idx="1"/>
          </p:nvPr>
        </p:nvSpPr>
        <p:spPr>
          <a:xfrm>
            <a:off x="690850" y="2247776"/>
            <a:ext cx="10810200" cy="38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IBM Plex Sans"/>
              <a:buAutoNum type="arabicPeriod"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IBM Plex Sans"/>
              <a:buNone/>
              <a:defRPr sz="2200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  <p:pic>
        <p:nvPicPr>
          <p:cNvPr id="24" name="Google Shape;24;p6"/>
          <p:cNvPicPr preferRelativeResize="0"/>
          <p:nvPr/>
        </p:nvPicPr>
        <p:blipFill>
          <a:blip r:embed="rId2">
            <a:alphaModFix amt="36000"/>
          </a:blip>
          <a:stretch>
            <a:fillRect/>
          </a:stretch>
        </p:blipFill>
        <p:spPr>
          <a:xfrm>
            <a:off x="775313" y="6118375"/>
            <a:ext cx="1206563" cy="21937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690850" y="692150"/>
            <a:ext cx="10810200" cy="9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BM Plex Sans"/>
              <a:buNone/>
              <a:defRPr sz="4400" b="1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IBM Plex Sans"/>
              <a:buNone/>
              <a:defRPr sz="4400" b="1"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IBM Plex Sans"/>
              <a:buNone/>
              <a:defRPr sz="4400" b="1"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IBM Plex Sans"/>
              <a:buNone/>
              <a:defRPr sz="4400" b="1"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IBM Plex Sans"/>
              <a:buNone/>
              <a:defRPr sz="4400" b="1"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IBM Plex Sans"/>
              <a:buNone/>
              <a:defRPr sz="4400" b="1"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IBM Plex Sans"/>
              <a:buNone/>
              <a:defRPr sz="4400" b="1"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IBM Plex Sans"/>
              <a:buNone/>
              <a:defRPr sz="4400" b="1"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IBM Plex Sans"/>
              <a:buNone/>
              <a:defRPr sz="4400" b="1"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  <p:pic>
        <p:nvPicPr>
          <p:cNvPr id="26" name="Google Shape;26;p6"/>
          <p:cNvPicPr preferRelativeResize="0"/>
          <p:nvPr/>
        </p:nvPicPr>
        <p:blipFill>
          <a:blip r:embed="rId3">
            <a:alphaModFix amt="36000"/>
          </a:blip>
          <a:stretch>
            <a:fillRect/>
          </a:stretch>
        </p:blipFill>
        <p:spPr>
          <a:xfrm>
            <a:off x="775300" y="6118375"/>
            <a:ext cx="1206600" cy="21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кст (02)">
  <p:cSld name="2_Только заголовок_1_2_1_2_1_1">
    <p:bg>
      <p:bgPr>
        <a:solidFill>
          <a:srgbClr val="6E32E0"/>
        </a:soli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2"/>
          <p:cNvSpPr txBox="1">
            <a:spLocks noGrp="1"/>
          </p:cNvSpPr>
          <p:nvPr>
            <p:ph type="body" idx="1"/>
          </p:nvPr>
        </p:nvSpPr>
        <p:spPr>
          <a:xfrm>
            <a:off x="691025" y="692150"/>
            <a:ext cx="10778700" cy="54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IBM Plex Sans"/>
              <a:buAutoNum type="arabicPeriod"/>
              <a:defRPr sz="2800" i="0" u="none" strike="noStrike" cap="non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marR="0" lvl="1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IBM Plex Sans"/>
              <a:buNone/>
              <a:defRPr sz="2800" i="0" u="none" strike="noStrike" cap="non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marR="0" lvl="2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IBM Plex Sans"/>
              <a:buNone/>
              <a:defRPr sz="2800" i="0" u="none" strike="noStrike" cap="non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marR="0" lvl="3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IBM Plex Sans"/>
              <a:buNone/>
              <a:defRPr sz="2800" i="0" u="none" strike="noStrike" cap="non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marR="0" lvl="4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IBM Plex Sans"/>
              <a:buNone/>
              <a:defRPr sz="2800" i="0" u="none" strike="noStrike" cap="non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marR="0" lvl="5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IBM Plex Sans"/>
              <a:buNone/>
              <a:defRPr sz="2800" i="0" u="none" strike="noStrike" cap="non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3200400" marR="0" lvl="6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IBM Plex Sans"/>
              <a:buNone/>
              <a:defRPr sz="2800" i="0" u="none" strike="noStrike" cap="non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3657600" marR="0" lvl="7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IBM Plex Sans"/>
              <a:buNone/>
              <a:defRPr sz="2800" i="0" u="none" strike="noStrike" cap="non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4114800" marR="0" lvl="8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IBM Plex Sans"/>
              <a:buNone/>
              <a:defRPr sz="2800" i="0" u="none" strike="noStrike" cap="non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  <p:pic>
        <p:nvPicPr>
          <p:cNvPr id="223" name="Google Shape;223;p42"/>
          <p:cNvPicPr preferRelativeResize="0"/>
          <p:nvPr/>
        </p:nvPicPr>
        <p:blipFill>
          <a:blip r:embed="rId2">
            <a:alphaModFix amt="36000"/>
          </a:blip>
          <a:stretch>
            <a:fillRect/>
          </a:stretch>
        </p:blipFill>
        <p:spPr>
          <a:xfrm>
            <a:off x="775313" y="6118375"/>
            <a:ext cx="1206563" cy="21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кст (03)">
  <p:cSld name="2_Только заголовок_1_2_1_2_1_1_1">
    <p:bg>
      <p:bgPr>
        <a:solidFill>
          <a:schemeClr val="dk1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3"/>
          <p:cNvSpPr txBox="1">
            <a:spLocks noGrp="1"/>
          </p:cNvSpPr>
          <p:nvPr>
            <p:ph type="body" idx="1"/>
          </p:nvPr>
        </p:nvSpPr>
        <p:spPr>
          <a:xfrm>
            <a:off x="691025" y="692150"/>
            <a:ext cx="10778700" cy="54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IBM Plex Sans"/>
              <a:buAutoNum type="arabicPeriod"/>
              <a:defRPr sz="2800" i="0" u="none" strike="noStrike" cap="non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marR="0" lvl="1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IBM Plex Sans"/>
              <a:buNone/>
              <a:defRPr sz="2800" i="0" u="none" strike="noStrike" cap="non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marR="0" lvl="2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IBM Plex Sans"/>
              <a:buNone/>
              <a:defRPr sz="2800" i="0" u="none" strike="noStrike" cap="non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marR="0" lvl="3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IBM Plex Sans"/>
              <a:buNone/>
              <a:defRPr sz="2800" i="0" u="none" strike="noStrike" cap="non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marR="0" lvl="4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IBM Plex Sans"/>
              <a:buNone/>
              <a:defRPr sz="2800" i="0" u="none" strike="noStrike" cap="non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marR="0" lvl="5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IBM Plex Sans"/>
              <a:buNone/>
              <a:defRPr sz="2800" i="0" u="none" strike="noStrike" cap="non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3200400" marR="0" lvl="6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IBM Plex Sans"/>
              <a:buNone/>
              <a:defRPr sz="2800" i="0" u="none" strike="noStrike" cap="non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3657600" marR="0" lvl="7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IBM Plex Sans"/>
              <a:buNone/>
              <a:defRPr sz="2800" i="0" u="none" strike="noStrike" cap="non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4114800" marR="0" lvl="8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IBM Plex Sans"/>
              <a:buNone/>
              <a:defRPr sz="2800" i="0" u="none" strike="noStrike" cap="non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  <p:pic>
        <p:nvPicPr>
          <p:cNvPr id="226" name="Google Shape;226;p43"/>
          <p:cNvPicPr preferRelativeResize="0"/>
          <p:nvPr/>
        </p:nvPicPr>
        <p:blipFill>
          <a:blip r:embed="rId2">
            <a:alphaModFix amt="36000"/>
          </a:blip>
          <a:stretch>
            <a:fillRect/>
          </a:stretch>
        </p:blipFill>
        <p:spPr>
          <a:xfrm>
            <a:off x="775313" y="6118375"/>
            <a:ext cx="1206563" cy="21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| Текст (07)">
  <p:cSld name="2_Только заголовок_1_2_1_1">
    <p:bg>
      <p:bgPr>
        <a:solidFill>
          <a:srgbClr val="000000"/>
        </a:solid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44"/>
          <p:cNvPicPr preferRelativeResize="0"/>
          <p:nvPr/>
        </p:nvPicPr>
        <p:blipFill>
          <a:blip r:embed="rId2">
            <a:alphaModFix amt="36000"/>
          </a:blip>
          <a:stretch>
            <a:fillRect/>
          </a:stretch>
        </p:blipFill>
        <p:spPr>
          <a:xfrm>
            <a:off x="775313" y="6118375"/>
            <a:ext cx="1206563" cy="219375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44"/>
          <p:cNvSpPr txBox="1">
            <a:spLocks noGrp="1"/>
          </p:cNvSpPr>
          <p:nvPr>
            <p:ph type="body" idx="1"/>
          </p:nvPr>
        </p:nvSpPr>
        <p:spPr>
          <a:xfrm>
            <a:off x="6788489" y="692150"/>
            <a:ext cx="4681200" cy="54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IBM Plex Sans"/>
              <a:buAutoNum type="arabicPeriod"/>
              <a:defRPr sz="2200" i="0" u="none" strike="noStrike" cap="non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marR="0" lvl="1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IBM Plex Sans"/>
              <a:buNone/>
              <a:defRPr sz="2200" i="0" u="none" strike="noStrike" cap="non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marR="0" lvl="2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IBM Plex Sans"/>
              <a:buNone/>
              <a:defRPr sz="2200" i="0" u="none" strike="noStrike" cap="non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marR="0" lvl="3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IBM Plex Sans"/>
              <a:buNone/>
              <a:defRPr sz="2200" i="0" u="none" strike="noStrike" cap="non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marR="0" lvl="4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IBM Plex Sans"/>
              <a:buNone/>
              <a:defRPr sz="2200" i="0" u="none" strike="noStrike" cap="non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marR="0" lvl="5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IBM Plex Sans"/>
              <a:buNone/>
              <a:defRPr sz="2200" i="0" u="none" strike="noStrike" cap="non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3200400" marR="0" lvl="6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IBM Plex Sans"/>
              <a:buNone/>
              <a:defRPr sz="2200" i="0" u="none" strike="noStrike" cap="non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3657600" marR="0" lvl="7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IBM Plex Sans"/>
              <a:buNone/>
              <a:defRPr sz="2200" i="0" u="none" strike="noStrike" cap="non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4114800" marR="0" lvl="8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IBM Plex Sans"/>
              <a:buNone/>
              <a:defRPr sz="2200" i="0" u="none" strike="noStrike" cap="non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  <p:sp>
        <p:nvSpPr>
          <p:cNvPr id="230" name="Google Shape;230;p44"/>
          <p:cNvSpPr txBox="1">
            <a:spLocks noGrp="1"/>
          </p:cNvSpPr>
          <p:nvPr>
            <p:ph type="title"/>
          </p:nvPr>
        </p:nvSpPr>
        <p:spPr>
          <a:xfrm>
            <a:off x="690847" y="692150"/>
            <a:ext cx="4681200" cy="54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IBM Plex Sans"/>
              <a:buNone/>
              <a:defRPr sz="4400" b="1" i="0" u="none" strike="noStrike" cap="non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| Текст (08)">
  <p:cSld name="2_Только заголовок_1_2_1_1_1">
    <p:bg>
      <p:bgPr>
        <a:solidFill>
          <a:srgbClr val="6E32E0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45"/>
          <p:cNvPicPr preferRelativeResize="0"/>
          <p:nvPr/>
        </p:nvPicPr>
        <p:blipFill>
          <a:blip r:embed="rId2">
            <a:alphaModFix amt="36000"/>
          </a:blip>
          <a:stretch>
            <a:fillRect/>
          </a:stretch>
        </p:blipFill>
        <p:spPr>
          <a:xfrm>
            <a:off x="775313" y="6118375"/>
            <a:ext cx="1206563" cy="219375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45"/>
          <p:cNvSpPr txBox="1">
            <a:spLocks noGrp="1"/>
          </p:cNvSpPr>
          <p:nvPr>
            <p:ph type="body" idx="1"/>
          </p:nvPr>
        </p:nvSpPr>
        <p:spPr>
          <a:xfrm>
            <a:off x="6788489" y="692150"/>
            <a:ext cx="4681200" cy="54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IBM Plex Sans"/>
              <a:buAutoNum type="arabicPeriod"/>
              <a:defRPr sz="2200" i="0" u="none" strike="noStrike" cap="non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marR="0" lvl="1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IBM Plex Sans"/>
              <a:buNone/>
              <a:defRPr sz="2200" i="0" u="none" strike="noStrike" cap="non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marR="0" lvl="2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IBM Plex Sans"/>
              <a:buNone/>
              <a:defRPr sz="2200" i="0" u="none" strike="noStrike" cap="non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marR="0" lvl="3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IBM Plex Sans"/>
              <a:buNone/>
              <a:defRPr sz="2200" i="0" u="none" strike="noStrike" cap="non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marR="0" lvl="4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IBM Plex Sans"/>
              <a:buNone/>
              <a:defRPr sz="2200" i="0" u="none" strike="noStrike" cap="non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marR="0" lvl="5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IBM Plex Sans"/>
              <a:buNone/>
              <a:defRPr sz="2200" i="0" u="none" strike="noStrike" cap="non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3200400" marR="0" lvl="6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IBM Plex Sans"/>
              <a:buNone/>
              <a:defRPr sz="2200" i="0" u="none" strike="noStrike" cap="non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3657600" marR="0" lvl="7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IBM Plex Sans"/>
              <a:buNone/>
              <a:defRPr sz="2200" i="0" u="none" strike="noStrike" cap="non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4114800" marR="0" lvl="8" indent="-2286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IBM Plex Sans"/>
              <a:buNone/>
              <a:defRPr sz="2200" i="0" u="none" strike="noStrike" cap="non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  <p:sp>
        <p:nvSpPr>
          <p:cNvPr id="234" name="Google Shape;234;p45"/>
          <p:cNvSpPr txBox="1">
            <a:spLocks noGrp="1"/>
          </p:cNvSpPr>
          <p:nvPr>
            <p:ph type="title"/>
          </p:nvPr>
        </p:nvSpPr>
        <p:spPr>
          <a:xfrm>
            <a:off x="690847" y="692150"/>
            <a:ext cx="4681200" cy="54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IBM Plex Sans"/>
              <a:buNone/>
              <a:defRPr sz="4400" b="1" i="0" u="none" strike="noStrike" cap="non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(02) Название урока">
  <p:cSld name="5_Титульный слайд">
    <p:bg>
      <p:bgPr>
        <a:solidFill>
          <a:schemeClr val="dk1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6"/>
          <p:cNvSpPr txBox="1">
            <a:spLocks noGrp="1"/>
          </p:cNvSpPr>
          <p:nvPr>
            <p:ph type="title"/>
          </p:nvPr>
        </p:nvSpPr>
        <p:spPr>
          <a:xfrm>
            <a:off x="690850" y="1699925"/>
            <a:ext cx="10779000" cy="31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IBM Plex Sans SemiBold"/>
              <a:buNone/>
              <a:defRPr sz="7200" i="0" u="none" strike="noStrike" cap="none">
                <a:solidFill>
                  <a:schemeClr val="lt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7" name="Google Shape;237;p46"/>
          <p:cNvSpPr txBox="1">
            <a:spLocks noGrp="1"/>
          </p:cNvSpPr>
          <p:nvPr>
            <p:ph type="subTitle" idx="1"/>
          </p:nvPr>
        </p:nvSpPr>
        <p:spPr>
          <a:xfrm>
            <a:off x="690850" y="5095375"/>
            <a:ext cx="10779000" cy="9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238" name="Google Shape;238;p4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9528" y="745141"/>
            <a:ext cx="2769800" cy="50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(03) Название урока">
  <p:cSld name="4_Титульный слайд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7"/>
          <p:cNvSpPr txBox="1">
            <a:spLocks noGrp="1"/>
          </p:cNvSpPr>
          <p:nvPr>
            <p:ph type="title"/>
          </p:nvPr>
        </p:nvSpPr>
        <p:spPr>
          <a:xfrm>
            <a:off x="690850" y="1699925"/>
            <a:ext cx="10779000" cy="31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IBM Plex Sans SemiBold"/>
              <a:buNone/>
              <a:defRPr sz="7200" i="0" u="none" strike="noStrike" cap="none">
                <a:solidFill>
                  <a:schemeClr val="dk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1" name="Google Shape;241;p47"/>
          <p:cNvSpPr txBox="1">
            <a:spLocks noGrp="1"/>
          </p:cNvSpPr>
          <p:nvPr>
            <p:ph type="subTitle" idx="1"/>
          </p:nvPr>
        </p:nvSpPr>
        <p:spPr>
          <a:xfrm>
            <a:off x="690850" y="5095375"/>
            <a:ext cx="10779000" cy="9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242" name="Google Shape;242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9528" y="745141"/>
            <a:ext cx="2769800" cy="50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(01) Название урока 1">
  <p:cSld name="4_Титульный слайд_1">
    <p:bg>
      <p:bgPr>
        <a:solidFill>
          <a:srgbClr val="6E32E0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8"/>
          <p:cNvSpPr txBox="1">
            <a:spLocks noGrp="1"/>
          </p:cNvSpPr>
          <p:nvPr>
            <p:ph type="title"/>
          </p:nvPr>
        </p:nvSpPr>
        <p:spPr>
          <a:xfrm>
            <a:off x="690850" y="1699925"/>
            <a:ext cx="10779000" cy="31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IBM Plex Sans SemiBold"/>
              <a:buNone/>
              <a:defRPr sz="7200" i="0" u="none" strike="noStrike" cap="none">
                <a:solidFill>
                  <a:schemeClr val="lt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5" name="Google Shape;245;p48"/>
          <p:cNvSpPr txBox="1">
            <a:spLocks noGrp="1"/>
          </p:cNvSpPr>
          <p:nvPr>
            <p:ph type="subTitle" idx="1"/>
          </p:nvPr>
        </p:nvSpPr>
        <p:spPr>
          <a:xfrm>
            <a:off x="690850" y="5095375"/>
            <a:ext cx="10779000" cy="9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246" name="Google Shape;246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9528" y="745141"/>
            <a:ext cx="2769800" cy="50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| Текст — Текст — Текст (01)">
  <p:cSld name="11_Только заголовок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9"/>
          <p:cNvSpPr/>
          <p:nvPr/>
        </p:nvSpPr>
        <p:spPr>
          <a:xfrm>
            <a:off x="6096000" y="0"/>
            <a:ext cx="6096000" cy="2285100"/>
          </a:xfrm>
          <a:prstGeom prst="rect">
            <a:avLst/>
          </a:prstGeom>
          <a:solidFill>
            <a:srgbClr val="DCDD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9" name="Google Shape;249;p49"/>
          <p:cNvSpPr/>
          <p:nvPr/>
        </p:nvSpPr>
        <p:spPr>
          <a:xfrm>
            <a:off x="6096000" y="2285156"/>
            <a:ext cx="6096000" cy="2285100"/>
          </a:xfrm>
          <a:prstGeom prst="rect">
            <a:avLst/>
          </a:prstGeom>
          <a:solidFill>
            <a:srgbClr val="6E32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0" name="Google Shape;250;p49"/>
          <p:cNvSpPr/>
          <p:nvPr/>
        </p:nvSpPr>
        <p:spPr>
          <a:xfrm>
            <a:off x="6096000" y="4572844"/>
            <a:ext cx="6096000" cy="2285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1" name="Google Shape;251;p49"/>
          <p:cNvSpPr txBox="1">
            <a:spLocks noGrp="1"/>
          </p:cNvSpPr>
          <p:nvPr>
            <p:ph type="title"/>
          </p:nvPr>
        </p:nvSpPr>
        <p:spPr>
          <a:xfrm>
            <a:off x="690847" y="692150"/>
            <a:ext cx="4681200" cy="54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"/>
              <a:buNone/>
              <a:defRPr sz="44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9pPr>
          </a:lstStyle>
          <a:p>
            <a:endParaRPr/>
          </a:p>
        </p:txBody>
      </p:sp>
      <p:pic>
        <p:nvPicPr>
          <p:cNvPr id="252" name="Google Shape;252;p49"/>
          <p:cNvPicPr preferRelativeResize="0"/>
          <p:nvPr/>
        </p:nvPicPr>
        <p:blipFill>
          <a:blip r:embed="rId2">
            <a:alphaModFix amt="36000"/>
          </a:blip>
          <a:stretch>
            <a:fillRect/>
          </a:stretch>
        </p:blipFill>
        <p:spPr>
          <a:xfrm>
            <a:off x="775300" y="6118375"/>
            <a:ext cx="1206600" cy="219375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49"/>
          <p:cNvSpPr txBox="1">
            <a:spLocks noGrp="1"/>
          </p:cNvSpPr>
          <p:nvPr>
            <p:ph type="subTitle" idx="1"/>
          </p:nvPr>
        </p:nvSpPr>
        <p:spPr>
          <a:xfrm>
            <a:off x="6788475" y="692150"/>
            <a:ext cx="4681200" cy="9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200" b="1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49"/>
          <p:cNvSpPr txBox="1">
            <a:spLocks noGrp="1"/>
          </p:cNvSpPr>
          <p:nvPr>
            <p:ph type="subTitle" idx="2"/>
          </p:nvPr>
        </p:nvSpPr>
        <p:spPr>
          <a:xfrm>
            <a:off x="6788475" y="2945338"/>
            <a:ext cx="4681200" cy="9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55" name="Google Shape;255;p49"/>
          <p:cNvSpPr txBox="1">
            <a:spLocks noGrp="1"/>
          </p:cNvSpPr>
          <p:nvPr>
            <p:ph type="subTitle" idx="3"/>
          </p:nvPr>
        </p:nvSpPr>
        <p:spPr>
          <a:xfrm>
            <a:off x="6788475" y="5262863"/>
            <a:ext cx="4681200" cy="9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— Текст (02)">
  <p:cSld name="20_Только заголовок_2_1">
    <p:bg>
      <p:bgPr>
        <a:solidFill>
          <a:srgbClr val="6E32E0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>
            <a:off x="690850" y="2247776"/>
            <a:ext cx="10810200" cy="38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IBM Plex Sans"/>
              <a:buAutoNum type="arabicPeriod"/>
              <a:defRPr sz="2200" i="0" u="none" strike="noStrike" cap="non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IBM Plex Sans"/>
              <a:buNone/>
              <a:defRPr sz="2200" i="0" u="none" strike="noStrike" cap="non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IBM Plex Sans"/>
              <a:buNone/>
              <a:defRPr sz="2200" i="0" u="none" strike="noStrike" cap="non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IBM Plex Sans"/>
              <a:buNone/>
              <a:defRPr sz="2200" i="0" u="none" strike="noStrike" cap="non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IBM Plex Sans"/>
              <a:buNone/>
              <a:defRPr sz="2200" i="0" u="none" strike="noStrike" cap="non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IBM Plex Sans"/>
              <a:buNone/>
              <a:defRPr sz="2200" i="0" u="none" strike="noStrike" cap="non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IBM Plex Sans"/>
              <a:buNone/>
              <a:defRPr sz="2200" i="0" u="none" strike="noStrike" cap="non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IBM Plex Sans"/>
              <a:buNone/>
              <a:defRPr sz="2200" i="0" u="none" strike="noStrike" cap="non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IBM Plex Sans"/>
              <a:buNone/>
              <a:defRPr sz="2200" i="0" u="none" strike="noStrike" cap="non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690850" y="692150"/>
            <a:ext cx="10810200" cy="9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IBM Plex Sans"/>
              <a:buNone/>
              <a:defRPr sz="4400" b="1" i="0" u="none" strike="noStrike" cap="non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IBM Plex Sans"/>
              <a:buNone/>
              <a:defRPr sz="4400" b="1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IBM Plex Sans"/>
              <a:buNone/>
              <a:defRPr sz="4400" b="1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IBM Plex Sans"/>
              <a:buNone/>
              <a:defRPr sz="4400" b="1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IBM Plex Sans"/>
              <a:buNone/>
              <a:defRPr sz="4400" b="1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IBM Plex Sans"/>
              <a:buNone/>
              <a:defRPr sz="4400" b="1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IBM Plex Sans"/>
              <a:buNone/>
              <a:defRPr sz="4400" b="1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IBM Plex Sans"/>
              <a:buNone/>
              <a:defRPr sz="4400" b="1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IBM Plex Sans"/>
              <a:buNone/>
              <a:defRPr sz="4400" b="1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  <p:pic>
        <p:nvPicPr>
          <p:cNvPr id="30" name="Google Shape;30;p7"/>
          <p:cNvPicPr preferRelativeResize="0"/>
          <p:nvPr/>
        </p:nvPicPr>
        <p:blipFill>
          <a:blip r:embed="rId2">
            <a:alphaModFix amt="36000"/>
          </a:blip>
          <a:stretch>
            <a:fillRect/>
          </a:stretch>
        </p:blipFill>
        <p:spPr>
          <a:xfrm>
            <a:off x="775313" y="6118375"/>
            <a:ext cx="1206563" cy="21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— Текст (03)">
  <p:cSld name="20_Только заголовок_2_1_1">
    <p:bg>
      <p:bgPr>
        <a:solidFill>
          <a:srgbClr val="000000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body" idx="1"/>
          </p:nvPr>
        </p:nvSpPr>
        <p:spPr>
          <a:xfrm>
            <a:off x="690850" y="2247776"/>
            <a:ext cx="10810200" cy="38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IBM Plex Sans"/>
              <a:buAutoNum type="arabicPeriod"/>
              <a:defRPr sz="2200" i="0" u="none" strike="noStrike" cap="non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IBM Plex Sans"/>
              <a:buNone/>
              <a:defRPr sz="2200" i="0" u="none" strike="noStrike" cap="non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IBM Plex Sans"/>
              <a:buNone/>
              <a:defRPr sz="2200" i="0" u="none" strike="noStrike" cap="non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IBM Plex Sans"/>
              <a:buNone/>
              <a:defRPr sz="2200" i="0" u="none" strike="noStrike" cap="non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IBM Plex Sans"/>
              <a:buNone/>
              <a:defRPr sz="2200" i="0" u="none" strike="noStrike" cap="non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IBM Plex Sans"/>
              <a:buNone/>
              <a:defRPr sz="2200" i="0" u="none" strike="noStrike" cap="non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IBM Plex Sans"/>
              <a:buNone/>
              <a:defRPr sz="2200" i="0" u="none" strike="noStrike" cap="non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IBM Plex Sans"/>
              <a:buNone/>
              <a:defRPr sz="2200" i="0" u="none" strike="noStrike" cap="non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IBM Plex Sans"/>
              <a:buNone/>
              <a:defRPr sz="2200" i="0" u="none" strike="noStrike" cap="non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90850" y="692150"/>
            <a:ext cx="10810200" cy="9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IBM Plex Sans"/>
              <a:buNone/>
              <a:defRPr sz="4400" b="1" i="0" u="none" strike="noStrike" cap="non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IBM Plex Sans"/>
              <a:buNone/>
              <a:defRPr sz="4400" b="1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IBM Plex Sans"/>
              <a:buNone/>
              <a:defRPr sz="4400" b="1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IBM Plex Sans"/>
              <a:buNone/>
              <a:defRPr sz="4400" b="1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IBM Plex Sans"/>
              <a:buNone/>
              <a:defRPr sz="4400" b="1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IBM Plex Sans"/>
              <a:buNone/>
              <a:defRPr sz="4400" b="1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IBM Plex Sans"/>
              <a:buNone/>
              <a:defRPr sz="4400" b="1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IBM Plex Sans"/>
              <a:buNone/>
              <a:defRPr sz="4400" b="1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IBM Plex Sans"/>
              <a:buNone/>
              <a:defRPr sz="4400" b="1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  <p:pic>
        <p:nvPicPr>
          <p:cNvPr id="34" name="Google Shape;34;p8"/>
          <p:cNvPicPr preferRelativeResize="0"/>
          <p:nvPr/>
        </p:nvPicPr>
        <p:blipFill>
          <a:blip r:embed="rId2">
            <a:alphaModFix amt="36000"/>
          </a:blip>
          <a:stretch>
            <a:fillRect/>
          </a:stretch>
        </p:blipFill>
        <p:spPr>
          <a:xfrm>
            <a:off x="775313" y="6118375"/>
            <a:ext cx="1206563" cy="21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(01)">
  <p:cSld name="20_Только заголовок_2_1_1_1">
    <p:bg>
      <p:bgPr>
        <a:solidFill>
          <a:srgbClr val="FFFFFF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690850" y="692150"/>
            <a:ext cx="10810200" cy="54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IBM Plex Sans"/>
              <a:buNone/>
              <a:defRPr sz="4400" b="1" i="0" u="none" strike="noStrike" cap="none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IBM Plex Sans"/>
              <a:buNone/>
              <a:defRPr sz="4400" b="1"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IBM Plex Sans"/>
              <a:buNone/>
              <a:defRPr sz="4400" b="1"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IBM Plex Sans"/>
              <a:buNone/>
              <a:defRPr sz="4400" b="1"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IBM Plex Sans"/>
              <a:buNone/>
              <a:defRPr sz="4400" b="1"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IBM Plex Sans"/>
              <a:buNone/>
              <a:defRPr sz="4400" b="1"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IBM Plex Sans"/>
              <a:buNone/>
              <a:defRPr sz="4400" b="1"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IBM Plex Sans"/>
              <a:buNone/>
              <a:defRPr sz="4400" b="1"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IBM Plex Sans"/>
              <a:buNone/>
              <a:defRPr sz="4400" b="1"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  <p:pic>
        <p:nvPicPr>
          <p:cNvPr id="37" name="Google Shape;37;p9"/>
          <p:cNvPicPr preferRelativeResize="0"/>
          <p:nvPr/>
        </p:nvPicPr>
        <p:blipFill>
          <a:blip r:embed="rId2">
            <a:alphaModFix amt="36000"/>
          </a:blip>
          <a:stretch>
            <a:fillRect/>
          </a:stretch>
        </p:blipFill>
        <p:spPr>
          <a:xfrm>
            <a:off x="775300" y="6118375"/>
            <a:ext cx="1206600" cy="21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(02)">
  <p:cSld name="20_Только заголовок_2_1_1_1_1">
    <p:bg>
      <p:bgPr>
        <a:solidFill>
          <a:srgbClr val="6E32E0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>
            <a:spLocks noGrp="1"/>
          </p:cNvSpPr>
          <p:nvPr>
            <p:ph type="title"/>
          </p:nvPr>
        </p:nvSpPr>
        <p:spPr>
          <a:xfrm>
            <a:off x="690850" y="692150"/>
            <a:ext cx="10810200" cy="54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IBM Plex Sans"/>
              <a:buNone/>
              <a:defRPr sz="4400" b="1" i="0" u="none" strike="noStrike" cap="non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IBM Plex Sans"/>
              <a:buNone/>
              <a:defRPr sz="4400" b="1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IBM Plex Sans"/>
              <a:buNone/>
              <a:defRPr sz="4400" b="1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IBM Plex Sans"/>
              <a:buNone/>
              <a:defRPr sz="4400" b="1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IBM Plex Sans"/>
              <a:buNone/>
              <a:defRPr sz="4400" b="1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IBM Plex Sans"/>
              <a:buNone/>
              <a:defRPr sz="4400" b="1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IBM Plex Sans"/>
              <a:buNone/>
              <a:defRPr sz="4400" b="1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IBM Plex Sans"/>
              <a:buNone/>
              <a:defRPr sz="4400" b="1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IBM Plex Sans"/>
              <a:buNone/>
              <a:defRPr sz="4400" b="1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  <p:pic>
        <p:nvPicPr>
          <p:cNvPr id="40" name="Google Shape;40;p10"/>
          <p:cNvPicPr preferRelativeResize="0"/>
          <p:nvPr/>
        </p:nvPicPr>
        <p:blipFill>
          <a:blip r:embed="rId2">
            <a:alphaModFix amt="36000"/>
          </a:blip>
          <a:stretch>
            <a:fillRect/>
          </a:stretch>
        </p:blipFill>
        <p:spPr>
          <a:xfrm>
            <a:off x="775313" y="6118375"/>
            <a:ext cx="1206563" cy="21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(03)">
  <p:cSld name="20_Только заголовок_2_1_1_1_1_1">
    <p:bg>
      <p:bgPr>
        <a:solidFill>
          <a:srgbClr val="000000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/>
          </p:nvPr>
        </p:nvSpPr>
        <p:spPr>
          <a:xfrm>
            <a:off x="690850" y="692150"/>
            <a:ext cx="10810200" cy="54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IBM Plex Sans"/>
              <a:buNone/>
              <a:defRPr sz="4400" b="1" i="0" u="none" strike="noStrike" cap="non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IBM Plex Sans"/>
              <a:buNone/>
              <a:defRPr sz="4400" b="1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IBM Plex Sans"/>
              <a:buNone/>
              <a:defRPr sz="4400" b="1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IBM Plex Sans"/>
              <a:buNone/>
              <a:defRPr sz="4400" b="1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IBM Plex Sans"/>
              <a:buNone/>
              <a:defRPr sz="4400" b="1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IBM Plex Sans"/>
              <a:buNone/>
              <a:defRPr sz="4400" b="1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IBM Plex Sans"/>
              <a:buNone/>
              <a:defRPr sz="4400" b="1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IBM Plex Sans"/>
              <a:buNone/>
              <a:defRPr sz="4400" b="1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IBM Plex Sans"/>
              <a:buNone/>
              <a:defRPr sz="4400" b="1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  <p:pic>
        <p:nvPicPr>
          <p:cNvPr id="43" name="Google Shape;43;p11"/>
          <p:cNvPicPr preferRelativeResize="0"/>
          <p:nvPr/>
        </p:nvPicPr>
        <p:blipFill>
          <a:blip r:embed="rId2">
            <a:alphaModFix amt="36000"/>
          </a:blip>
          <a:stretch>
            <a:fillRect/>
          </a:stretch>
        </p:blipFill>
        <p:spPr>
          <a:xfrm>
            <a:off x="775313" y="6118375"/>
            <a:ext cx="1206563" cy="21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26" Type="http://schemas.openxmlformats.org/officeDocument/2006/relationships/slideLayout" Target="../slideLayouts/slideLayout27.xml"/><Relationship Id="rId39" Type="http://schemas.openxmlformats.org/officeDocument/2006/relationships/slideLayout" Target="../slideLayouts/slideLayout40.xml"/><Relationship Id="rId21" Type="http://schemas.openxmlformats.org/officeDocument/2006/relationships/slideLayout" Target="../slideLayouts/slideLayout22.xml"/><Relationship Id="rId34" Type="http://schemas.openxmlformats.org/officeDocument/2006/relationships/slideLayout" Target="../slideLayouts/slideLayout35.xml"/><Relationship Id="rId42" Type="http://schemas.openxmlformats.org/officeDocument/2006/relationships/slideLayout" Target="../slideLayouts/slideLayout43.xml"/><Relationship Id="rId47" Type="http://schemas.openxmlformats.org/officeDocument/2006/relationships/theme" Target="../theme/theme2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9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slideLayout" Target="../slideLayouts/slideLayout25.xml"/><Relationship Id="rId32" Type="http://schemas.openxmlformats.org/officeDocument/2006/relationships/slideLayout" Target="../slideLayouts/slideLayout33.xml"/><Relationship Id="rId37" Type="http://schemas.openxmlformats.org/officeDocument/2006/relationships/slideLayout" Target="../slideLayouts/slideLayout38.xml"/><Relationship Id="rId40" Type="http://schemas.openxmlformats.org/officeDocument/2006/relationships/slideLayout" Target="../slideLayouts/slideLayout41.xml"/><Relationship Id="rId45" Type="http://schemas.openxmlformats.org/officeDocument/2006/relationships/slideLayout" Target="../slideLayouts/slideLayout46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23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9.xml"/><Relationship Id="rId36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20.xml"/><Relationship Id="rId31" Type="http://schemas.openxmlformats.org/officeDocument/2006/relationships/slideLayout" Target="../slideLayouts/slideLayout32.xml"/><Relationship Id="rId44" Type="http://schemas.openxmlformats.org/officeDocument/2006/relationships/slideLayout" Target="../slideLayouts/slideLayout45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Relationship Id="rId22" Type="http://schemas.openxmlformats.org/officeDocument/2006/relationships/slideLayout" Target="../slideLayouts/slideLayout23.xml"/><Relationship Id="rId27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31.xml"/><Relationship Id="rId35" Type="http://schemas.openxmlformats.org/officeDocument/2006/relationships/slideLayout" Target="../slideLayouts/slideLayout36.xml"/><Relationship Id="rId43" Type="http://schemas.openxmlformats.org/officeDocument/2006/relationships/slideLayout" Target="../slideLayouts/slideLayout44.xml"/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5" Type="http://schemas.openxmlformats.org/officeDocument/2006/relationships/slideLayout" Target="../slideLayouts/slideLayout26.xml"/><Relationship Id="rId33" Type="http://schemas.openxmlformats.org/officeDocument/2006/relationships/slideLayout" Target="../slideLayouts/slideLayout34.xml"/><Relationship Id="rId38" Type="http://schemas.openxmlformats.org/officeDocument/2006/relationships/slideLayout" Target="../slideLayouts/slideLayout39.xml"/><Relationship Id="rId46" Type="http://schemas.openxmlformats.org/officeDocument/2006/relationships/slideLayout" Target="../slideLayouts/slideLayout47.xml"/><Relationship Id="rId20" Type="http://schemas.openxmlformats.org/officeDocument/2006/relationships/slideLayout" Target="../slideLayouts/slideLayout21.xml"/><Relationship Id="rId41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50"/>
          <p:cNvSpPr txBox="1">
            <a:spLocks noGrp="1"/>
          </p:cNvSpPr>
          <p:nvPr>
            <p:ph type="title"/>
          </p:nvPr>
        </p:nvSpPr>
        <p:spPr>
          <a:xfrm>
            <a:off x="690850" y="2080925"/>
            <a:ext cx="10779000" cy="3172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</a:rPr>
              <a:t>Управление пользователями. Процессы. Права доступа. </a:t>
            </a:r>
            <a:r>
              <a:rPr lang="ru-RU" dirty="0" err="1">
                <a:solidFill>
                  <a:srgbClr val="000000"/>
                </a:solidFill>
              </a:rPr>
              <a:t>Репозитории</a:t>
            </a:r>
            <a:r>
              <a:rPr lang="ru-RU" dirty="0">
                <a:solidFill>
                  <a:srgbClr val="000000"/>
                </a:solidFill>
              </a:rPr>
              <a:t>. 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261" name="Google Shape;261;p50"/>
          <p:cNvSpPr txBox="1">
            <a:spLocks noGrp="1"/>
          </p:cNvSpPr>
          <p:nvPr>
            <p:ph type="subTitle" idx="1"/>
          </p:nvPr>
        </p:nvSpPr>
        <p:spPr>
          <a:xfrm>
            <a:off x="690850" y="5476375"/>
            <a:ext cx="10779000" cy="92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Linux</a:t>
            </a:r>
            <a:endParaRPr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262" name="Google Shape;262;p50"/>
          <p:cNvSpPr txBox="1"/>
          <p:nvPr/>
        </p:nvSpPr>
        <p:spPr>
          <a:xfrm>
            <a:off x="6504494" y="809270"/>
            <a:ext cx="5024100" cy="5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42727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r>
              <a:rPr lang="ru-RU" sz="2200">
                <a:latin typeface="IBM Plex Sans"/>
                <a:ea typeface="IBM Plex Sans"/>
                <a:cs typeface="IBM Plex Sans"/>
                <a:sym typeface="IBM Plex Sans"/>
              </a:rPr>
              <a:t>Урок 3</a:t>
            </a:r>
            <a:endParaRPr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8"/>
          <p:cNvSpPr txBox="1">
            <a:spLocks noGrp="1"/>
          </p:cNvSpPr>
          <p:nvPr>
            <p:ph type="body" idx="1"/>
          </p:nvPr>
        </p:nvSpPr>
        <p:spPr>
          <a:xfrm>
            <a:off x="6460025" y="692150"/>
            <a:ext cx="5289900" cy="5411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dk1"/>
                </a:solidFill>
              </a:rPr>
              <a:t>Обычные пользователи </a:t>
            </a:r>
            <a:r>
              <a:rPr lang="ru-RU">
                <a:solidFill>
                  <a:schemeClr val="dk1"/>
                </a:solidFill>
              </a:rPr>
              <a:t>— это учётные записи, которые используются для работы в ОС и создаются администратором системы.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</a:rPr>
              <a:t>Они могут быть локальными — созданными непосредственно на сервере, либо сетевыми, например если сведения об учётной записи хранятся в домене LDAP (аналог службы Active Directory в Windows).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</a:rPr>
              <a:t>Такой тип учётных записей может использоваться не только людьми, но и программным обеспечением, предназначенным для управления конфигурациями (например, Ansible).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25" name="Google Shape;325;p58"/>
          <p:cNvSpPr txBox="1">
            <a:spLocks noGrp="1"/>
          </p:cNvSpPr>
          <p:nvPr>
            <p:ph type="title"/>
          </p:nvPr>
        </p:nvSpPr>
        <p:spPr>
          <a:xfrm>
            <a:off x="690850" y="1011650"/>
            <a:ext cx="4681200" cy="226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lt1"/>
                </a:solidFill>
              </a:rPr>
              <a:t>Типы пользователей</a:t>
            </a:r>
            <a:endParaRPr/>
          </a:p>
        </p:txBody>
      </p:sp>
      <p:sp>
        <p:nvSpPr>
          <p:cNvPr id="326" name="Google Shape;326;p58"/>
          <p:cNvSpPr txBox="1">
            <a:spLocks noGrp="1"/>
          </p:cNvSpPr>
          <p:nvPr>
            <p:ph type="subTitle" idx="2"/>
          </p:nvPr>
        </p:nvSpPr>
        <p:spPr>
          <a:xfrm>
            <a:off x="690950" y="692150"/>
            <a:ext cx="4681200" cy="47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ТЕМА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Google Shape;331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3250" y="392700"/>
            <a:ext cx="6152450" cy="5725550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59"/>
          <p:cNvSpPr txBox="1">
            <a:spLocks noGrp="1"/>
          </p:cNvSpPr>
          <p:nvPr>
            <p:ph type="title"/>
          </p:nvPr>
        </p:nvSpPr>
        <p:spPr>
          <a:xfrm>
            <a:off x="690850" y="692150"/>
            <a:ext cx="5508600" cy="54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/>
              <a:t>Управление пользователями и группами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8F93A3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60"/>
          <p:cNvSpPr txBox="1">
            <a:spLocks noGrp="1"/>
          </p:cNvSpPr>
          <p:nvPr>
            <p:ph type="subTitle" idx="1"/>
          </p:nvPr>
        </p:nvSpPr>
        <p:spPr>
          <a:xfrm>
            <a:off x="385750" y="570900"/>
            <a:ext cx="3226800" cy="538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0"/>
              <a:t>Файл </a:t>
            </a:r>
            <a:r>
              <a:rPr lang="ru-RU"/>
              <a:t>/etc/passwd</a:t>
            </a:r>
            <a:r>
              <a:rPr lang="ru-RU" b="0"/>
              <a:t> предназначен для хранения списка учётных записей (аккаунтов) в текстовом виде.</a:t>
            </a:r>
            <a:endParaRPr b="0"/>
          </a:p>
        </p:txBody>
      </p:sp>
      <p:sp>
        <p:nvSpPr>
          <p:cNvPr id="338" name="Google Shape;338;p60"/>
          <p:cNvSpPr txBox="1">
            <a:spLocks noGrp="1"/>
          </p:cNvSpPr>
          <p:nvPr>
            <p:ph type="subTitle" idx="2"/>
          </p:nvPr>
        </p:nvSpPr>
        <p:spPr>
          <a:xfrm>
            <a:off x="4534375" y="570900"/>
            <a:ext cx="3339600" cy="538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b="0"/>
              <a:t>Файл </a:t>
            </a:r>
            <a:r>
              <a:rPr lang="ru-RU"/>
              <a:t>/etc/group</a:t>
            </a:r>
            <a:r>
              <a:rPr lang="ru-RU" b="0"/>
              <a:t> хранит информацию о группах и пользователях, состоящих в этих группах.</a:t>
            </a: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/>
          </a:p>
        </p:txBody>
      </p:sp>
      <p:sp>
        <p:nvSpPr>
          <p:cNvPr id="339" name="Google Shape;339;p60"/>
          <p:cNvSpPr txBox="1">
            <a:spLocks noGrp="1"/>
          </p:cNvSpPr>
          <p:nvPr>
            <p:ph type="subTitle" idx="3"/>
          </p:nvPr>
        </p:nvSpPr>
        <p:spPr>
          <a:xfrm>
            <a:off x="8523100" y="570900"/>
            <a:ext cx="3226800" cy="538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b="0"/>
              <a:t>Файл </a:t>
            </a:r>
            <a:r>
              <a:rPr lang="ru-RU"/>
              <a:t>/etc/shadow</a:t>
            </a:r>
            <a:r>
              <a:rPr lang="ru-RU" b="0"/>
              <a:t> хранит информацию о паролях пользователей из файла etc/passwd. Во многих системах файл доступен только для чтения пользователю root.</a:t>
            </a: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61"/>
          <p:cNvSpPr txBox="1">
            <a:spLocks noGrp="1"/>
          </p:cNvSpPr>
          <p:nvPr>
            <p:ph type="title"/>
          </p:nvPr>
        </p:nvSpPr>
        <p:spPr>
          <a:xfrm>
            <a:off x="690850" y="692150"/>
            <a:ext cx="4857600" cy="5411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Управление пользователями и группами</a:t>
            </a:r>
            <a:endParaRPr/>
          </a:p>
        </p:txBody>
      </p:sp>
      <p:sp>
        <p:nvSpPr>
          <p:cNvPr id="345" name="Google Shape;345;p61"/>
          <p:cNvSpPr txBox="1">
            <a:spLocks noGrp="1"/>
          </p:cNvSpPr>
          <p:nvPr>
            <p:ph type="subTitle" idx="1"/>
          </p:nvPr>
        </p:nvSpPr>
        <p:spPr>
          <a:xfrm>
            <a:off x="6531575" y="692175"/>
            <a:ext cx="4938000" cy="20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useradd </a:t>
            </a:r>
            <a:r>
              <a:rPr lang="ru-RU" b="0"/>
              <a:t>— стандартная команда Linux, она предназначена для создания пользователя в системе. </a:t>
            </a:r>
            <a:endParaRPr b="0"/>
          </a:p>
        </p:txBody>
      </p:sp>
      <p:sp>
        <p:nvSpPr>
          <p:cNvPr id="346" name="Google Shape;346;p61"/>
          <p:cNvSpPr txBox="1">
            <a:spLocks noGrp="1"/>
          </p:cNvSpPr>
          <p:nvPr>
            <p:ph type="subTitle" idx="2"/>
          </p:nvPr>
        </p:nvSpPr>
        <p:spPr>
          <a:xfrm>
            <a:off x="6531575" y="4415025"/>
            <a:ext cx="5470500" cy="20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/>
              <a:t>adduser </a:t>
            </a:r>
            <a:r>
              <a:rPr lang="ru-RU" b="0"/>
              <a:t>— Perl-скрипт, реализующий в более удобном и интерактивном виде функционал команды useradd. Он рекомендуется к использованию в Debian-подобных системах. Одна из особенностей этой команды — отсутствие каких-либо дополнительных действий с учётной записью после её создания.</a:t>
            </a: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62"/>
          <p:cNvSpPr txBox="1">
            <a:spLocks noGrp="1"/>
          </p:cNvSpPr>
          <p:nvPr>
            <p:ph type="title"/>
          </p:nvPr>
        </p:nvSpPr>
        <p:spPr>
          <a:xfrm>
            <a:off x="690850" y="692150"/>
            <a:ext cx="4952100" cy="5411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Управление пользователями и группами</a:t>
            </a:r>
            <a:endParaRPr/>
          </a:p>
        </p:txBody>
      </p:sp>
      <p:sp>
        <p:nvSpPr>
          <p:cNvPr id="352" name="Google Shape;352;p62"/>
          <p:cNvSpPr txBox="1">
            <a:spLocks noGrp="1"/>
          </p:cNvSpPr>
          <p:nvPr>
            <p:ph type="subTitle" idx="1"/>
          </p:nvPr>
        </p:nvSpPr>
        <p:spPr>
          <a:xfrm>
            <a:off x="6531575" y="844550"/>
            <a:ext cx="5470500" cy="240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/>
              <a:t>groupadd </a:t>
            </a:r>
            <a:r>
              <a:rPr lang="ru-RU" b="0"/>
              <a:t>— стандартная утилита Linux, предназначенная для создания групп. Обычно группы создаются сразу при создании пользователя. Но довольно часто бывают ситуации, когда в одну группу должны входить сразу несколько пользователей. Здесь на выручку придёт команда groupadd.</a:t>
            </a: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/>
          </a:p>
        </p:txBody>
      </p:sp>
      <p:sp>
        <p:nvSpPr>
          <p:cNvPr id="353" name="Google Shape;353;p62"/>
          <p:cNvSpPr txBox="1">
            <a:spLocks noGrp="1"/>
          </p:cNvSpPr>
          <p:nvPr>
            <p:ph type="subTitle" idx="2"/>
          </p:nvPr>
        </p:nvSpPr>
        <p:spPr>
          <a:xfrm>
            <a:off x="6531575" y="4415025"/>
            <a:ext cx="5470500" cy="20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/>
              <a:t>addgroup </a:t>
            </a:r>
            <a:r>
              <a:rPr lang="ru-RU" b="0"/>
              <a:t>—</a:t>
            </a:r>
            <a:r>
              <a:rPr lang="ru-RU"/>
              <a:t> </a:t>
            </a:r>
            <a:r>
              <a:rPr lang="ru-RU" b="0"/>
              <a:t>скрипт, использующий функционал команды groupadd.</a:t>
            </a: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63"/>
          <p:cNvSpPr txBox="1">
            <a:spLocks noGrp="1"/>
          </p:cNvSpPr>
          <p:nvPr>
            <p:ph type="subTitle" idx="2"/>
          </p:nvPr>
        </p:nvSpPr>
        <p:spPr>
          <a:xfrm>
            <a:off x="690850" y="2247775"/>
            <a:ext cx="2184300" cy="38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/>
              <a:t>passwd user_name </a:t>
            </a:r>
            <a:r>
              <a:rPr lang="ru-RU" b="0"/>
              <a:t>изменит пароль пользователя с именем user_name.</a:t>
            </a: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63"/>
          <p:cNvSpPr txBox="1">
            <a:spLocks noGrp="1"/>
          </p:cNvSpPr>
          <p:nvPr>
            <p:ph type="subTitle" idx="3"/>
          </p:nvPr>
        </p:nvSpPr>
        <p:spPr>
          <a:xfrm>
            <a:off x="3566100" y="2247775"/>
            <a:ext cx="2184300" cy="38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passwd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0"/>
              <a:t>без указания пользователя изменит или задаст пароль текущему пользователю.</a:t>
            </a:r>
            <a:endParaRPr b="0"/>
          </a:p>
        </p:txBody>
      </p:sp>
      <p:sp>
        <p:nvSpPr>
          <p:cNvPr id="360" name="Google Shape;360;p63"/>
          <p:cNvSpPr txBox="1">
            <a:spLocks noGrp="1"/>
          </p:cNvSpPr>
          <p:nvPr>
            <p:ph type="subTitle" idx="4"/>
          </p:nvPr>
        </p:nvSpPr>
        <p:spPr>
          <a:xfrm>
            <a:off x="6441300" y="2247775"/>
            <a:ext cx="2360700" cy="38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/>
              <a:t>chage user_name </a:t>
            </a:r>
            <a:r>
              <a:rPr lang="ru-RU" b="0"/>
              <a:t>позволит изменить политики для паролей конкретного пользователя. Действие требует прав суперпользователя, поэтому данная команда также используется с командой sudo.</a:t>
            </a: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/>
          </a:p>
        </p:txBody>
      </p:sp>
      <p:sp>
        <p:nvSpPr>
          <p:cNvPr id="361" name="Google Shape;361;p63"/>
          <p:cNvSpPr txBox="1">
            <a:spLocks noGrp="1"/>
          </p:cNvSpPr>
          <p:nvPr>
            <p:ph type="title"/>
          </p:nvPr>
        </p:nvSpPr>
        <p:spPr>
          <a:xfrm>
            <a:off x="690850" y="692150"/>
            <a:ext cx="10810200" cy="958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Сравнение или перечисление</a:t>
            </a:r>
            <a:endParaRPr/>
          </a:p>
        </p:txBody>
      </p:sp>
      <p:sp>
        <p:nvSpPr>
          <p:cNvPr id="362" name="Google Shape;362;p63"/>
          <p:cNvSpPr txBox="1">
            <a:spLocks noGrp="1"/>
          </p:cNvSpPr>
          <p:nvPr>
            <p:ph type="subTitle" idx="1"/>
          </p:nvPr>
        </p:nvSpPr>
        <p:spPr>
          <a:xfrm>
            <a:off x="9316500" y="2247775"/>
            <a:ext cx="2184300" cy="38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usermod </a:t>
            </a:r>
            <a:r>
              <a:rPr lang="ru-RU" b="0"/>
              <a:t>изменяет атрибуты пользователя.</a:t>
            </a:r>
            <a:endParaRPr b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64"/>
          <p:cNvSpPr txBox="1">
            <a:spLocks noGrp="1"/>
          </p:cNvSpPr>
          <p:nvPr>
            <p:ph type="body" idx="1"/>
          </p:nvPr>
        </p:nvSpPr>
        <p:spPr>
          <a:xfrm>
            <a:off x="691025" y="2354800"/>
            <a:ext cx="10778700" cy="3748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/>
              <a:t>Для выполнения административных действий обычным пользователем используют две утилиты: su и sudo.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64"/>
          <p:cNvSpPr txBox="1">
            <a:spLocks noGrp="1"/>
          </p:cNvSpPr>
          <p:nvPr>
            <p:ph type="title"/>
          </p:nvPr>
        </p:nvSpPr>
        <p:spPr>
          <a:xfrm>
            <a:off x="690850" y="692150"/>
            <a:ext cx="10778700" cy="1465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Утилиты sudo, su</a:t>
            </a:r>
            <a:endParaRPr>
              <a:solidFill>
                <a:srgbClr val="8F93A3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65"/>
          <p:cNvSpPr txBox="1">
            <a:spLocks noGrp="1"/>
          </p:cNvSpPr>
          <p:nvPr>
            <p:ph type="body" idx="1"/>
          </p:nvPr>
        </p:nvSpPr>
        <p:spPr>
          <a:xfrm>
            <a:off x="6580500" y="692150"/>
            <a:ext cx="4889100" cy="5411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ru-RU" b="1"/>
              <a:t>su </a:t>
            </a:r>
            <a:r>
              <a:rPr lang="ru-RU"/>
              <a:t>— команда, которая позволяет сменить ID пользователя или делает пользователя суперпользователем, при этом не завершая сеанс пользователя.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/>
              <a:t>su</a:t>
            </a:r>
            <a:r>
              <a:rPr lang="ru-RU" b="1"/>
              <a:t> </a:t>
            </a:r>
            <a:r>
              <a:rPr lang="ru-RU"/>
              <a:t>без параметров переключит текущего пользователя в суперпользователя. Этот метод работы под суперпользователем не очень хорош, так как нет никаких ограничений.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374" name="Google Shape;374;p65"/>
          <p:cNvSpPr txBox="1">
            <a:spLocks noGrp="1"/>
          </p:cNvSpPr>
          <p:nvPr>
            <p:ph type="title"/>
          </p:nvPr>
        </p:nvSpPr>
        <p:spPr>
          <a:xfrm>
            <a:off x="690850" y="1011650"/>
            <a:ext cx="4613100" cy="226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/>
              <a:t>Утилиты sudo, su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65"/>
          <p:cNvSpPr txBox="1">
            <a:spLocks noGrp="1"/>
          </p:cNvSpPr>
          <p:nvPr>
            <p:ph type="subTitle" idx="2"/>
          </p:nvPr>
        </p:nvSpPr>
        <p:spPr>
          <a:xfrm>
            <a:off x="690950" y="692150"/>
            <a:ext cx="4681200" cy="47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ТЕМА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66"/>
          <p:cNvSpPr txBox="1">
            <a:spLocks noGrp="1"/>
          </p:cNvSpPr>
          <p:nvPr>
            <p:ph type="body" idx="1"/>
          </p:nvPr>
        </p:nvSpPr>
        <p:spPr>
          <a:xfrm>
            <a:off x="6478551" y="692150"/>
            <a:ext cx="4991100" cy="5411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dk1"/>
                </a:solidFill>
              </a:rPr>
              <a:t>sudo </a:t>
            </a:r>
            <a:r>
              <a:rPr lang="ru-RU">
                <a:solidFill>
                  <a:schemeClr val="dk1"/>
                </a:solidFill>
              </a:rPr>
              <a:t>— утилита, которая позволит выполнять административные действия в системе согласно настройкам в файле /etc/sudoers.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</a:rPr>
              <a:t>Файл /etc/sudoers редактируется только пользователем, имеющим права администратора системы.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81" name="Google Shape;381;p66"/>
          <p:cNvSpPr txBox="1">
            <a:spLocks noGrp="1"/>
          </p:cNvSpPr>
          <p:nvPr>
            <p:ph type="title"/>
          </p:nvPr>
        </p:nvSpPr>
        <p:spPr>
          <a:xfrm>
            <a:off x="690850" y="1011650"/>
            <a:ext cx="4681200" cy="226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lt1"/>
                </a:solidFill>
              </a:rPr>
              <a:t>Утилиты sudo, su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382" name="Google Shape;382;p66"/>
          <p:cNvSpPr txBox="1">
            <a:spLocks noGrp="1"/>
          </p:cNvSpPr>
          <p:nvPr>
            <p:ph type="subTitle" idx="2"/>
          </p:nvPr>
        </p:nvSpPr>
        <p:spPr>
          <a:xfrm>
            <a:off x="690950" y="692150"/>
            <a:ext cx="4681200" cy="47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ТЕМА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52"/>
          <p:cNvSpPr txBox="1">
            <a:spLocks noGrp="1"/>
          </p:cNvSpPr>
          <p:nvPr>
            <p:ph type="body" idx="1"/>
          </p:nvPr>
        </p:nvSpPr>
        <p:spPr>
          <a:xfrm>
            <a:off x="6788489" y="692150"/>
            <a:ext cx="4681200" cy="5411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83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200"/>
              <a:buAutoNum type="arabicPeriod"/>
            </a:pPr>
            <a:r>
              <a:rPr lang="ru-RU" dirty="0"/>
              <a:t>Загрузка операционной системы.</a:t>
            </a:r>
            <a:endParaRPr dirty="0"/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ru-RU" dirty="0"/>
              <a:t>Процесс. Управление процессами.</a:t>
            </a:r>
            <a:endParaRPr dirty="0"/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ru-RU" dirty="0"/>
              <a:t>Атрибуты процессов.</a:t>
            </a:r>
            <a:endParaRPr dirty="0"/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ru-RU" dirty="0"/>
              <a:t>Управление процессами.</a:t>
            </a:r>
            <a:endParaRPr dirty="0"/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ru-RU" dirty="0"/>
              <a:t>Мониторинг процессов и состояния компьютера.</a:t>
            </a:r>
            <a:endParaRPr dirty="0"/>
          </a:p>
        </p:txBody>
      </p:sp>
      <p:sp>
        <p:nvSpPr>
          <p:cNvPr id="274" name="Google Shape;274;p52"/>
          <p:cNvSpPr txBox="1">
            <a:spLocks noGrp="1"/>
          </p:cNvSpPr>
          <p:nvPr>
            <p:ph type="title"/>
          </p:nvPr>
        </p:nvSpPr>
        <p:spPr>
          <a:xfrm>
            <a:off x="690847" y="692150"/>
            <a:ext cx="4681200" cy="5411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Процессы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10600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1200" y="570675"/>
            <a:ext cx="5614224" cy="522465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51"/>
          <p:cNvSpPr txBox="1">
            <a:spLocks noGrp="1"/>
          </p:cNvSpPr>
          <p:nvPr>
            <p:ph type="title"/>
          </p:nvPr>
        </p:nvSpPr>
        <p:spPr>
          <a:xfrm>
            <a:off x="690850" y="692150"/>
            <a:ext cx="6088500" cy="54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/>
              <a:t>Вопросы по практическому заданию и предыдущему уроку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B187FF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53"/>
          <p:cNvSpPr txBox="1">
            <a:spLocks noGrp="1"/>
          </p:cNvSpPr>
          <p:nvPr>
            <p:ph type="title"/>
          </p:nvPr>
        </p:nvSpPr>
        <p:spPr>
          <a:xfrm>
            <a:off x="690847" y="692150"/>
            <a:ext cx="4681200" cy="5411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Загрузка операционной системы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8F93A3"/>
              </a:solidFill>
            </a:endParaRPr>
          </a:p>
        </p:txBody>
      </p:sp>
      <p:sp>
        <p:nvSpPr>
          <p:cNvPr id="280" name="Google Shape;280;p53"/>
          <p:cNvSpPr/>
          <p:nvPr/>
        </p:nvSpPr>
        <p:spPr>
          <a:xfrm>
            <a:off x="7589500" y="692150"/>
            <a:ext cx="3273600" cy="8367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BIOS/UEFI</a:t>
            </a:r>
            <a:endParaRPr sz="1800">
              <a:solidFill>
                <a:srgbClr val="FFFFF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281" name="Google Shape;281;p53"/>
          <p:cNvSpPr/>
          <p:nvPr/>
        </p:nvSpPr>
        <p:spPr>
          <a:xfrm>
            <a:off x="7589500" y="1730643"/>
            <a:ext cx="3273600" cy="8367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GRUB</a:t>
            </a:r>
            <a:endParaRPr sz="1800">
              <a:solidFill>
                <a:srgbClr val="FFFFF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282" name="Google Shape;282;p53"/>
          <p:cNvSpPr/>
          <p:nvPr/>
        </p:nvSpPr>
        <p:spPr>
          <a:xfrm>
            <a:off x="7589500" y="2769117"/>
            <a:ext cx="3273600" cy="8367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Linux kernel &amp; initrd</a:t>
            </a:r>
            <a:endParaRPr sz="1800">
              <a:solidFill>
                <a:srgbClr val="FFFFF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283" name="Google Shape;283;p53"/>
          <p:cNvSpPr/>
          <p:nvPr/>
        </p:nvSpPr>
        <p:spPr>
          <a:xfrm>
            <a:off x="7589500" y="3773848"/>
            <a:ext cx="3273600" cy="8367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systemd</a:t>
            </a:r>
            <a:endParaRPr sz="1800">
              <a:solidFill>
                <a:srgbClr val="FFFFF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284" name="Google Shape;284;p53"/>
          <p:cNvSpPr/>
          <p:nvPr/>
        </p:nvSpPr>
        <p:spPr>
          <a:xfrm>
            <a:off x="7589500" y="4846121"/>
            <a:ext cx="3273600" cy="8367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terminal</a:t>
            </a:r>
            <a:endParaRPr sz="1800">
              <a:solidFill>
                <a:srgbClr val="FFFFF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  <p:extLst>
      <p:ext uri="{BB962C8B-B14F-4D97-AF65-F5344CB8AC3E}">
        <p14:creationId xmlns:p14="http://schemas.microsoft.com/office/powerpoint/2010/main" val="27424387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54"/>
          <p:cNvSpPr txBox="1">
            <a:spLocks noGrp="1"/>
          </p:cNvSpPr>
          <p:nvPr>
            <p:ph type="body" idx="1"/>
          </p:nvPr>
        </p:nvSpPr>
        <p:spPr>
          <a:xfrm>
            <a:off x="691025" y="2354800"/>
            <a:ext cx="10778700" cy="3748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ru-RU" b="1"/>
              <a:t>Процесс </a:t>
            </a:r>
            <a:r>
              <a:rPr lang="ru-RU"/>
              <a:t>—</a:t>
            </a:r>
            <a:r>
              <a:rPr lang="ru-RU" b="1"/>
              <a:t> </a:t>
            </a:r>
            <a:r>
              <a:rPr lang="ru-RU"/>
              <a:t>одно из основополагающих понятий в ОС Linux. По сути, это совокупность какого-то кода, выполняющегося в памяти компьютера. Но есть приложения, которые могут создавать в результате своей работы не один, а несколько процессов.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ru-RU"/>
              <a:t>Каждая команда, которую мы выполняем в терминале, или приложение, которое мы запускаем в графической оболочке, также порождает процессы.</a:t>
            </a:r>
            <a:endParaRPr/>
          </a:p>
        </p:txBody>
      </p:sp>
      <p:sp>
        <p:nvSpPr>
          <p:cNvPr id="290" name="Google Shape;290;p54"/>
          <p:cNvSpPr txBox="1">
            <a:spLocks noGrp="1"/>
          </p:cNvSpPr>
          <p:nvPr>
            <p:ph type="title"/>
          </p:nvPr>
        </p:nvSpPr>
        <p:spPr>
          <a:xfrm>
            <a:off x="690850" y="692150"/>
            <a:ext cx="10778700" cy="1465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Что такое процесс</a:t>
            </a:r>
            <a:endParaRPr>
              <a:solidFill>
                <a:srgbClr val="8F93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7963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55"/>
          <p:cNvSpPr txBox="1">
            <a:spLocks noGrp="1"/>
          </p:cNvSpPr>
          <p:nvPr>
            <p:ph type="subTitle" idx="1"/>
          </p:nvPr>
        </p:nvSpPr>
        <p:spPr>
          <a:xfrm>
            <a:off x="690850" y="2247775"/>
            <a:ext cx="3142800" cy="8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/>
              <a:t>Процесс работает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55"/>
          <p:cNvSpPr txBox="1">
            <a:spLocks noGrp="1"/>
          </p:cNvSpPr>
          <p:nvPr>
            <p:ph type="subTitle" idx="2"/>
          </p:nvPr>
        </p:nvSpPr>
        <p:spPr>
          <a:xfrm>
            <a:off x="4524600" y="2247775"/>
            <a:ext cx="3142800" cy="8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/>
              <a:t>Процесс спит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55"/>
          <p:cNvSpPr txBox="1">
            <a:spLocks noGrp="1"/>
          </p:cNvSpPr>
          <p:nvPr>
            <p:ph type="subTitle" idx="3"/>
          </p:nvPr>
        </p:nvSpPr>
        <p:spPr>
          <a:xfrm>
            <a:off x="8358350" y="2247775"/>
            <a:ext cx="3142800" cy="87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Процесс-зомби</a:t>
            </a:r>
            <a:endParaRPr/>
          </a:p>
        </p:txBody>
      </p:sp>
      <p:sp>
        <p:nvSpPr>
          <p:cNvPr id="298" name="Google Shape;298;p55"/>
          <p:cNvSpPr txBox="1">
            <a:spLocks noGrp="1"/>
          </p:cNvSpPr>
          <p:nvPr>
            <p:ph type="title"/>
          </p:nvPr>
        </p:nvSpPr>
        <p:spPr>
          <a:xfrm>
            <a:off x="690850" y="692150"/>
            <a:ext cx="10810200" cy="958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Некоторые состояния процесса</a:t>
            </a:r>
            <a:endParaRPr/>
          </a:p>
        </p:txBody>
      </p:sp>
      <p:pic>
        <p:nvPicPr>
          <p:cNvPr id="299" name="Google Shape;299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5550" y="3380225"/>
            <a:ext cx="843850" cy="931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01025" y="3409888"/>
            <a:ext cx="1330425" cy="87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415438" y="3331663"/>
            <a:ext cx="1028625" cy="1028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99563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56"/>
          <p:cNvSpPr txBox="1">
            <a:spLocks noGrp="1"/>
          </p:cNvSpPr>
          <p:nvPr>
            <p:ph type="title"/>
          </p:nvPr>
        </p:nvSpPr>
        <p:spPr>
          <a:xfrm>
            <a:off x="690850" y="692150"/>
            <a:ext cx="10810200" cy="958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Атрибуты процессов</a:t>
            </a:r>
            <a:endParaRPr/>
          </a:p>
        </p:txBody>
      </p:sp>
      <p:sp>
        <p:nvSpPr>
          <p:cNvPr id="307" name="Google Shape;307;p56"/>
          <p:cNvSpPr/>
          <p:nvPr/>
        </p:nvSpPr>
        <p:spPr>
          <a:xfrm>
            <a:off x="829790" y="1868950"/>
            <a:ext cx="4866900" cy="822300"/>
          </a:xfrm>
          <a:prstGeom prst="rect">
            <a:avLst/>
          </a:prstGeom>
          <a:solidFill>
            <a:srgbClr val="6E32E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FFFFFF"/>
                </a:solidFill>
              </a:rPr>
              <a:t>PID</a:t>
            </a:r>
            <a:r>
              <a:rPr lang="ru-RU" sz="1800">
                <a:solidFill>
                  <a:srgbClr val="FFFFFF"/>
                </a:solidFill>
              </a:rPr>
              <a:t> — идентификатор процесса (Process Identifier)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308" name="Google Shape;308;p56"/>
          <p:cNvSpPr/>
          <p:nvPr/>
        </p:nvSpPr>
        <p:spPr>
          <a:xfrm>
            <a:off x="829790" y="2914639"/>
            <a:ext cx="4866900" cy="822300"/>
          </a:xfrm>
          <a:prstGeom prst="rect">
            <a:avLst/>
          </a:prstGeom>
          <a:solidFill>
            <a:srgbClr val="6E32E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FFFFFF"/>
                </a:solidFill>
              </a:rPr>
              <a:t>PPID</a:t>
            </a:r>
            <a:r>
              <a:rPr lang="ru-RU" sz="1800">
                <a:solidFill>
                  <a:srgbClr val="FFFFFF"/>
                </a:solidFill>
              </a:rPr>
              <a:t> — идентификатор родительского процесса (Parent Process Identifier)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309" name="Google Shape;309;p56"/>
          <p:cNvSpPr/>
          <p:nvPr/>
        </p:nvSpPr>
        <p:spPr>
          <a:xfrm>
            <a:off x="829790" y="3926980"/>
            <a:ext cx="4866900" cy="822300"/>
          </a:xfrm>
          <a:prstGeom prst="rect">
            <a:avLst/>
          </a:prstGeom>
          <a:solidFill>
            <a:srgbClr val="6E32E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FFFFFF"/>
                </a:solidFill>
              </a:rPr>
              <a:t>UID</a:t>
            </a:r>
            <a:r>
              <a:rPr lang="ru-RU" sz="1800">
                <a:solidFill>
                  <a:srgbClr val="FFFFFF"/>
                </a:solidFill>
              </a:rPr>
              <a:t> — владелец процесса, пользователь, от которого запущен процесс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310" name="Google Shape;310;p56"/>
          <p:cNvSpPr/>
          <p:nvPr/>
        </p:nvSpPr>
        <p:spPr>
          <a:xfrm>
            <a:off x="829800" y="4939300"/>
            <a:ext cx="4866900" cy="822300"/>
          </a:xfrm>
          <a:prstGeom prst="rect">
            <a:avLst/>
          </a:prstGeom>
          <a:solidFill>
            <a:srgbClr val="6E32E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FFFFFF"/>
                </a:solidFill>
              </a:rPr>
              <a:t>CMD</a:t>
            </a:r>
            <a:r>
              <a:rPr lang="ru-RU" sz="1800">
                <a:solidFill>
                  <a:srgbClr val="FFFFFF"/>
                </a:solidFill>
              </a:rPr>
              <a:t> — команда, запустившая процесс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311" name="Google Shape;311;p56"/>
          <p:cNvSpPr/>
          <p:nvPr/>
        </p:nvSpPr>
        <p:spPr>
          <a:xfrm>
            <a:off x="7006683" y="3419471"/>
            <a:ext cx="4229400" cy="8223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FFFFFF"/>
                </a:solidFill>
              </a:rPr>
              <a:t>ПРОЦЕСС</a:t>
            </a:r>
            <a:endParaRPr sz="1800" b="1">
              <a:solidFill>
                <a:srgbClr val="FFFFFF"/>
              </a:solidFill>
            </a:endParaRPr>
          </a:p>
        </p:txBody>
      </p:sp>
      <p:cxnSp>
        <p:nvCxnSpPr>
          <p:cNvPr id="312" name="Google Shape;312;p56"/>
          <p:cNvCxnSpPr/>
          <p:nvPr/>
        </p:nvCxnSpPr>
        <p:spPr>
          <a:xfrm>
            <a:off x="5704683" y="2186471"/>
            <a:ext cx="1713000" cy="11931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313" name="Google Shape;313;p56"/>
          <p:cNvCxnSpPr>
            <a:stCxn id="308" idx="3"/>
          </p:cNvCxnSpPr>
          <p:nvPr/>
        </p:nvCxnSpPr>
        <p:spPr>
          <a:xfrm>
            <a:off x="5696690" y="3325789"/>
            <a:ext cx="1314900" cy="2184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314" name="Google Shape;314;p56"/>
          <p:cNvCxnSpPr>
            <a:stCxn id="309" idx="3"/>
          </p:cNvCxnSpPr>
          <p:nvPr/>
        </p:nvCxnSpPr>
        <p:spPr>
          <a:xfrm rot="10800000" flipH="1">
            <a:off x="5696690" y="4103830"/>
            <a:ext cx="1336800" cy="234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315" name="Google Shape;315;p56"/>
          <p:cNvCxnSpPr>
            <a:stCxn id="310" idx="3"/>
          </p:cNvCxnSpPr>
          <p:nvPr/>
        </p:nvCxnSpPr>
        <p:spPr>
          <a:xfrm rot="10800000" flipH="1">
            <a:off x="5696700" y="4301350"/>
            <a:ext cx="1731900" cy="10491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</p:spPr>
      </p:cxnSp>
    </p:spTree>
    <p:extLst>
      <p:ext uri="{BB962C8B-B14F-4D97-AF65-F5344CB8AC3E}">
        <p14:creationId xmlns:p14="http://schemas.microsoft.com/office/powerpoint/2010/main" val="30751391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57"/>
          <p:cNvSpPr txBox="1">
            <a:spLocks noGrp="1"/>
          </p:cNvSpPr>
          <p:nvPr>
            <p:ph type="body" idx="1"/>
          </p:nvPr>
        </p:nvSpPr>
        <p:spPr>
          <a:xfrm>
            <a:off x="6788489" y="692150"/>
            <a:ext cx="4681200" cy="5411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ru-RU"/>
              <a:t>Управление процессами осуществляется через утилиту systemctl.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ru-RU" b="1"/>
              <a:t>systemctl</a:t>
            </a:r>
            <a:r>
              <a:rPr lang="ru-RU"/>
              <a:t> — основная команда для управления и мониторинга systemd. Позволяет получать информацию о состоянии системы и запущенных службах, а также управлять службами. Более подробную информацию можно получить на страницах справочного руководства man systemctl. </a:t>
            </a:r>
            <a:endParaRPr/>
          </a:p>
        </p:txBody>
      </p:sp>
      <p:sp>
        <p:nvSpPr>
          <p:cNvPr id="321" name="Google Shape;321;p57"/>
          <p:cNvSpPr txBox="1">
            <a:spLocks noGrp="1"/>
          </p:cNvSpPr>
          <p:nvPr>
            <p:ph type="title"/>
          </p:nvPr>
        </p:nvSpPr>
        <p:spPr>
          <a:xfrm>
            <a:off x="690847" y="692150"/>
            <a:ext cx="4681200" cy="5411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>
                <a:solidFill>
                  <a:schemeClr val="dk1"/>
                </a:solidFill>
              </a:rPr>
              <a:t>Управление процессами (systemctl)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762193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58"/>
          <p:cNvSpPr txBox="1">
            <a:spLocks noGrp="1"/>
          </p:cNvSpPr>
          <p:nvPr>
            <p:ph type="body" idx="1"/>
          </p:nvPr>
        </p:nvSpPr>
        <p:spPr>
          <a:xfrm>
            <a:off x="691025" y="1943275"/>
            <a:ext cx="10778700" cy="3748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AutoNum type="arabicPeriod"/>
            </a:pPr>
            <a:r>
              <a:rPr lang="ru-RU" b="1"/>
              <a:t>systemctl status</a:t>
            </a:r>
            <a:r>
              <a:rPr lang="ru-RU"/>
              <a:t> выведет на экран состояние системы.</a:t>
            </a:r>
            <a:endParaRPr/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AutoNum type="arabicPeriod"/>
            </a:pPr>
            <a:r>
              <a:rPr lang="ru-RU" b="1"/>
              <a:t>systemctl</a:t>
            </a:r>
            <a:r>
              <a:rPr lang="ru-RU"/>
              <a:t> выведет список запущенных юнитов. С точки зрения systemctl, юнитом может быть служба, точка монтирования дискового устройства.</a:t>
            </a:r>
            <a:endParaRPr/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AutoNum type="arabicPeriod"/>
            </a:pPr>
            <a:r>
              <a:rPr lang="ru-RU" b="1"/>
              <a:t>systemctl [start|stop|status|restart|reload] service_name</a:t>
            </a:r>
            <a:r>
              <a:rPr lang="ru-RU"/>
              <a:t> позволит запустить службу (start), остановить (stop), получить информацию о службе (status), перезапустить службу (restart), перечитать конфигурационный файл службы (reload).</a:t>
            </a:r>
            <a:endParaRPr/>
          </a:p>
          <a:p>
            <a:pPr marL="457200" lvl="0" indent="-368300" algn="l" rtl="0">
              <a:spcBef>
                <a:spcPts val="1000"/>
              </a:spcBef>
              <a:spcAft>
                <a:spcPts val="1000"/>
              </a:spcAft>
              <a:buSzPts val="2200"/>
              <a:buAutoNum type="arabicPeriod"/>
            </a:pPr>
            <a:r>
              <a:rPr lang="ru-RU" b="1"/>
              <a:t>systemctl [enable|disable] service_name</a:t>
            </a:r>
            <a:r>
              <a:rPr lang="ru-RU"/>
              <a:t> позволит добавить (enable) или убрать (disable) службу из автозагрузки.</a:t>
            </a:r>
            <a:endParaRPr/>
          </a:p>
        </p:txBody>
      </p:sp>
      <p:sp>
        <p:nvSpPr>
          <p:cNvPr id="327" name="Google Shape;327;p58"/>
          <p:cNvSpPr txBox="1">
            <a:spLocks noGrp="1"/>
          </p:cNvSpPr>
          <p:nvPr>
            <p:ph type="title"/>
          </p:nvPr>
        </p:nvSpPr>
        <p:spPr>
          <a:xfrm>
            <a:off x="690850" y="692150"/>
            <a:ext cx="10778700" cy="1465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Основные параметры systemctl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897951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9"/>
          <p:cNvSpPr txBox="1">
            <a:spLocks noGrp="1"/>
          </p:cNvSpPr>
          <p:nvPr>
            <p:ph type="body" idx="1"/>
          </p:nvPr>
        </p:nvSpPr>
        <p:spPr>
          <a:xfrm>
            <a:off x="6788489" y="692150"/>
            <a:ext cx="4681200" cy="5411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/>
              <a:t>Существуют специальные сигналы, которые мы можем передать процессу, используя команду </a:t>
            </a:r>
            <a:r>
              <a:rPr lang="ru-RU" b="1"/>
              <a:t>kill</a:t>
            </a:r>
            <a:r>
              <a:rPr lang="ru-RU"/>
              <a:t>. Полный список сигналов можно получить, выполнив команду </a:t>
            </a:r>
            <a:r>
              <a:rPr lang="ru-RU" b="1"/>
              <a:t>kill -l</a:t>
            </a:r>
            <a:r>
              <a:rPr lang="ru-RU"/>
              <a:t>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/>
              <a:t>Команда </a:t>
            </a:r>
            <a:r>
              <a:rPr lang="ru-RU" b="1"/>
              <a:t>kill</a:t>
            </a:r>
            <a:r>
              <a:rPr lang="ru-RU"/>
              <a:t> работает с процессом через его PID. 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59"/>
          <p:cNvSpPr txBox="1">
            <a:spLocks noGrp="1"/>
          </p:cNvSpPr>
          <p:nvPr>
            <p:ph type="title"/>
          </p:nvPr>
        </p:nvSpPr>
        <p:spPr>
          <a:xfrm>
            <a:off x="690847" y="692150"/>
            <a:ext cx="4681200" cy="5411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Управление процессами (kill)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273718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60"/>
          <p:cNvSpPr txBox="1">
            <a:spLocks noGrp="1"/>
          </p:cNvSpPr>
          <p:nvPr>
            <p:ph type="title"/>
          </p:nvPr>
        </p:nvSpPr>
        <p:spPr>
          <a:xfrm>
            <a:off x="690850" y="692150"/>
            <a:ext cx="10810200" cy="54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Стандартные потоки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8F93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035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3" name="Google Shape;343;p61"/>
          <p:cNvGraphicFramePr/>
          <p:nvPr>
            <p:extLst>
              <p:ext uri="{D42A27DB-BD31-4B8C-83A1-F6EECF244321}">
                <p14:modId xmlns:p14="http://schemas.microsoft.com/office/powerpoint/2010/main" val="1280929172"/>
              </p:ext>
            </p:extLst>
          </p:nvPr>
        </p:nvGraphicFramePr>
        <p:xfrm>
          <a:off x="773000" y="895867"/>
          <a:ext cx="7749875" cy="394595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518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31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96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Файловый дескриптор</a:t>
                      </a:r>
                      <a:endParaRPr sz="1800" b="1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dirty="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Открытые файлы</a:t>
                      </a:r>
                      <a:endParaRPr sz="1800" b="1" dirty="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15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0</a:t>
                      </a:r>
                      <a:endParaRPr sz="18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800">
                          <a:solidFill>
                            <a:srgbClr val="2C2D30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Стандартный поток ввода (</a:t>
                      </a:r>
                      <a:r>
                        <a:rPr lang="ru-RU" sz="1800" b="1">
                          <a:solidFill>
                            <a:srgbClr val="2C2D30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STDIN</a:t>
                      </a:r>
                      <a:r>
                        <a:rPr lang="ru-RU" sz="1800">
                          <a:solidFill>
                            <a:srgbClr val="2C2D30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). Файл, из которого осуществляется чтение данных.</a:t>
                      </a:r>
                      <a:endParaRPr sz="18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73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1</a:t>
                      </a:r>
                      <a:endParaRPr sz="18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800">
                          <a:solidFill>
                            <a:srgbClr val="2C2D30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Стандартный поток вывода (</a:t>
                      </a:r>
                      <a:r>
                        <a:rPr lang="ru-RU" sz="1800" b="1">
                          <a:solidFill>
                            <a:srgbClr val="2C2D30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STDOUT</a:t>
                      </a:r>
                      <a:r>
                        <a:rPr lang="ru-RU" sz="1800">
                          <a:solidFill>
                            <a:srgbClr val="2C2D30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). Файл, в который осуществляется запись данных.</a:t>
                      </a:r>
                      <a:endParaRPr sz="18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877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2</a:t>
                      </a:r>
                      <a:endParaRPr sz="18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800" dirty="0">
                          <a:solidFill>
                            <a:srgbClr val="2C2D30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Стандартный поток ошибок (</a:t>
                      </a:r>
                      <a:r>
                        <a:rPr lang="ru-RU" sz="1800" b="1" dirty="0">
                          <a:solidFill>
                            <a:srgbClr val="2C2D30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STDERR</a:t>
                      </a:r>
                      <a:r>
                        <a:rPr lang="ru-RU" sz="1800" dirty="0">
                          <a:solidFill>
                            <a:srgbClr val="2C2D30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). Файл, в который осуществляется запись об ошибках или сообщения, которые не могут быть записаны в стандартный поток вывода.</a:t>
                      </a:r>
                      <a:endParaRPr sz="1800" dirty="0">
                        <a:solidFill>
                          <a:srgbClr val="2C2D30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44" name="Google Shape;344;p61"/>
          <p:cNvSpPr/>
          <p:nvPr/>
        </p:nvSpPr>
        <p:spPr>
          <a:xfrm>
            <a:off x="9207231" y="2533444"/>
            <a:ext cx="2631300" cy="670800"/>
          </a:xfrm>
          <a:prstGeom prst="rect">
            <a:avLst/>
          </a:prstGeom>
          <a:solidFill>
            <a:srgbClr val="6E32E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ПРОЦЕСС</a:t>
            </a:r>
            <a:endParaRPr sz="1800" b="1" dirty="0">
              <a:solidFill>
                <a:srgbClr val="FFFFF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345" name="Google Shape;345;p61"/>
          <p:cNvSpPr/>
          <p:nvPr/>
        </p:nvSpPr>
        <p:spPr>
          <a:xfrm>
            <a:off x="8600603" y="2772844"/>
            <a:ext cx="528900" cy="1920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71112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62"/>
          <p:cNvSpPr txBox="1">
            <a:spLocks noGrp="1"/>
          </p:cNvSpPr>
          <p:nvPr>
            <p:ph type="body" idx="1"/>
          </p:nvPr>
        </p:nvSpPr>
        <p:spPr>
          <a:xfrm>
            <a:off x="690850" y="2247776"/>
            <a:ext cx="10810200" cy="387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ru-RU"/>
              <a:t>Стандартные потоки можно перенаправлять не только в файлы, но и на ввод другим процессам. Такое перенаправление называют конвейером (pipeline). В нём используется специальный символ «|» (вертикальная черта).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/>
              <a:t>Например, command-1 | command-2|...|command-n перенаправит результат работы команды command-1 на ввод другой команде — command-2, которая в свою очередь перенаправит результат своей работы на ввод следующей команде.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62"/>
          <p:cNvSpPr txBox="1">
            <a:spLocks noGrp="1"/>
          </p:cNvSpPr>
          <p:nvPr>
            <p:ph type="title"/>
          </p:nvPr>
        </p:nvSpPr>
        <p:spPr>
          <a:xfrm>
            <a:off x="690850" y="692150"/>
            <a:ext cx="10810200" cy="958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/>
              <a:t>Конвейер (pipeline)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765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52"/>
          <p:cNvSpPr txBox="1">
            <a:spLocks noGrp="1"/>
          </p:cNvSpPr>
          <p:nvPr>
            <p:ph type="body" idx="1"/>
          </p:nvPr>
        </p:nvSpPr>
        <p:spPr>
          <a:xfrm>
            <a:off x="6823659" y="1676888"/>
            <a:ext cx="4681200" cy="5411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</a:pPr>
            <a:r>
              <a:rPr lang="ru-RU" dirty="0"/>
              <a:t>Пользователи и группы пользователей</a:t>
            </a:r>
          </a:p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</a:pPr>
            <a:r>
              <a:rPr lang="ru-RU" dirty="0"/>
              <a:t>Процессы</a:t>
            </a:r>
          </a:p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</a:pPr>
            <a:r>
              <a:rPr lang="ru-RU" dirty="0"/>
              <a:t>Файловая система, права доступа к файлам</a:t>
            </a:r>
          </a:p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</a:pPr>
            <a:r>
              <a:rPr lang="ru-RU" dirty="0" err="1"/>
              <a:t>Репозитории</a:t>
            </a:r>
            <a:endParaRPr dirty="0"/>
          </a:p>
        </p:txBody>
      </p:sp>
      <p:sp>
        <p:nvSpPr>
          <p:cNvPr id="274" name="Google Shape;274;p52"/>
          <p:cNvSpPr txBox="1">
            <a:spLocks noGrp="1"/>
          </p:cNvSpPr>
          <p:nvPr>
            <p:ph type="title"/>
          </p:nvPr>
        </p:nvSpPr>
        <p:spPr>
          <a:xfrm>
            <a:off x="690847" y="692150"/>
            <a:ext cx="4681200" cy="5411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План урока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971992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63"/>
          <p:cNvSpPr txBox="1">
            <a:spLocks noGrp="1"/>
          </p:cNvSpPr>
          <p:nvPr>
            <p:ph type="title"/>
          </p:nvPr>
        </p:nvSpPr>
        <p:spPr>
          <a:xfrm>
            <a:off x="690850" y="692150"/>
            <a:ext cx="8998500" cy="54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Мониторинг процессов и состояния компьютера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B187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4486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64"/>
          <p:cNvSpPr txBox="1">
            <a:spLocks noGrp="1"/>
          </p:cNvSpPr>
          <p:nvPr>
            <p:ph type="body" idx="1"/>
          </p:nvPr>
        </p:nvSpPr>
        <p:spPr>
          <a:xfrm>
            <a:off x="6788489" y="692150"/>
            <a:ext cx="4681200" cy="5411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/>
              <a:t>Покажет список запущенных процессов в операционной системе. Эта команда в сочетании с </a:t>
            </a:r>
            <a:r>
              <a:rPr lang="ru-RU" b="1"/>
              <a:t>grep</a:t>
            </a:r>
            <a:r>
              <a:rPr lang="ru-RU"/>
              <a:t> — утилитой, осуществляющей поиск по строкам согласно заданному шаблону, — позволяет найти и получить следующую информацию о процессе: PID, PPID, статус процесса.</a:t>
            </a:r>
            <a:endParaRPr/>
          </a:p>
          <a:p>
            <a:pPr marL="45720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64"/>
          <p:cNvSpPr txBox="1">
            <a:spLocks noGrp="1"/>
          </p:cNvSpPr>
          <p:nvPr>
            <p:ph type="title"/>
          </p:nvPr>
        </p:nvSpPr>
        <p:spPr>
          <a:xfrm>
            <a:off x="690847" y="692150"/>
            <a:ext cx="4681200" cy="5411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ps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404347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65"/>
          <p:cNvSpPr txBox="1">
            <a:spLocks noGrp="1"/>
          </p:cNvSpPr>
          <p:nvPr>
            <p:ph type="body" idx="1"/>
          </p:nvPr>
        </p:nvSpPr>
        <p:spPr>
          <a:xfrm>
            <a:off x="6788489" y="692150"/>
            <a:ext cx="4681200" cy="5411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/>
              <a:t>Выведет список запущенных в системе процессов и информацию о них. </a:t>
            </a:r>
            <a:r>
              <a:rPr lang="ru-RU">
                <a:solidFill>
                  <a:schemeClr val="lt1"/>
                </a:solidFill>
              </a:rPr>
              <a:t>Строка load average </a:t>
            </a:r>
            <a:r>
              <a:rPr lang="ru-RU"/>
              <a:t>покажет общую загрузку системы.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/>
              <a:t>При этом важно понимать, что значения load average бóльшие, чем количество доступных ядер процессора, говорят о высокой нагрузке на сервер. Также программа по умолчанию сортирует процессы по нагрузке на процессор в режиме реального времени.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65"/>
          <p:cNvSpPr txBox="1">
            <a:spLocks noGrp="1"/>
          </p:cNvSpPr>
          <p:nvPr>
            <p:ph type="title"/>
          </p:nvPr>
        </p:nvSpPr>
        <p:spPr>
          <a:xfrm>
            <a:off x="690847" y="692150"/>
            <a:ext cx="4681200" cy="5411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top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/>
              <a:t>(table of process) </a:t>
            </a:r>
            <a:r>
              <a:rPr lang="ru-RU"/>
              <a:t>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423959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52"/>
          <p:cNvSpPr txBox="1">
            <a:spLocks noGrp="1"/>
          </p:cNvSpPr>
          <p:nvPr>
            <p:ph type="body" idx="1"/>
          </p:nvPr>
        </p:nvSpPr>
        <p:spPr>
          <a:xfrm>
            <a:off x="6788489" y="692150"/>
            <a:ext cx="4681200" cy="5411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ru-RU" dirty="0"/>
              <a:t>Права доступа к файлам и каталогам.</a:t>
            </a: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ru-RU" dirty="0"/>
              <a:t>Ссылки (жесткие, символьные)</a:t>
            </a:r>
            <a:endParaRPr dirty="0"/>
          </a:p>
        </p:txBody>
      </p:sp>
      <p:sp>
        <p:nvSpPr>
          <p:cNvPr id="274" name="Google Shape;274;p52"/>
          <p:cNvSpPr txBox="1">
            <a:spLocks noGrp="1"/>
          </p:cNvSpPr>
          <p:nvPr>
            <p:ph type="title"/>
          </p:nvPr>
        </p:nvSpPr>
        <p:spPr>
          <a:xfrm>
            <a:off x="690847" y="692150"/>
            <a:ext cx="4681200" cy="5411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Права доступа к файлам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28030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55"/>
          <p:cNvSpPr txBox="1">
            <a:spLocks noGrp="1"/>
          </p:cNvSpPr>
          <p:nvPr>
            <p:ph type="body" idx="1"/>
          </p:nvPr>
        </p:nvSpPr>
        <p:spPr>
          <a:xfrm>
            <a:off x="691025" y="2354800"/>
            <a:ext cx="10778700" cy="3748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ru-RU" b="1"/>
              <a:t>Файл</a:t>
            </a:r>
            <a:r>
              <a:rPr lang="ru-RU"/>
              <a:t> — ключевое понятие в Linux. Посредством файлов операционная система взаимодействует с пользователем, процессы взаимодействуют между собой и с пользователем, ядро операционной системы взаимодействует с устройствами компьютера.</a:t>
            </a:r>
            <a:endParaRPr/>
          </a:p>
        </p:txBody>
      </p:sp>
      <p:sp>
        <p:nvSpPr>
          <p:cNvPr id="303" name="Google Shape;303;p55"/>
          <p:cNvSpPr txBox="1">
            <a:spLocks noGrp="1"/>
          </p:cNvSpPr>
          <p:nvPr>
            <p:ph type="title"/>
          </p:nvPr>
        </p:nvSpPr>
        <p:spPr>
          <a:xfrm>
            <a:off x="690850" y="692150"/>
            <a:ext cx="10778700" cy="1465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Типы файлов в Linux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560565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60"/>
          <p:cNvSpPr txBox="1">
            <a:spLocks noGrp="1"/>
          </p:cNvSpPr>
          <p:nvPr>
            <p:ph type="body" idx="1"/>
          </p:nvPr>
        </p:nvSpPr>
        <p:spPr>
          <a:xfrm>
            <a:off x="691025" y="1714675"/>
            <a:ext cx="10778700" cy="1796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/>
              <a:t>У файлов и каталогов есть ряд атрибутов, хранящихся в inode. Полный вывод атрибутов мы можем посмотреть, выполнив команду ls -l.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/>
              <a:t>Первый столбец вывода покажет права доступа к файлу или каталогу. Символы столбца можно условно разделить на четыре группы: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  <p:sp>
        <p:nvSpPr>
          <p:cNvPr id="351" name="Google Shape;351;p60"/>
          <p:cNvSpPr txBox="1">
            <a:spLocks noGrp="1"/>
          </p:cNvSpPr>
          <p:nvPr>
            <p:ph type="title"/>
          </p:nvPr>
        </p:nvSpPr>
        <p:spPr>
          <a:xfrm>
            <a:off x="690850" y="692150"/>
            <a:ext cx="10778700" cy="1465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Права доступа к файлам и каталогам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45181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61"/>
          <p:cNvSpPr txBox="1">
            <a:spLocks noGrp="1"/>
          </p:cNvSpPr>
          <p:nvPr>
            <p:ph type="title"/>
          </p:nvPr>
        </p:nvSpPr>
        <p:spPr>
          <a:xfrm>
            <a:off x="690850" y="692150"/>
            <a:ext cx="10778700" cy="1465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Права доступа к файлам и каталогам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357" name="Google Shape;357;p61"/>
          <p:cNvGraphicFramePr/>
          <p:nvPr/>
        </p:nvGraphicFramePr>
        <p:xfrm>
          <a:off x="766775" y="2022188"/>
          <a:ext cx="10702800" cy="363314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675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5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75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75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899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Тип файла</a:t>
                      </a:r>
                      <a:endParaRPr sz="18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Права доступа для владельца</a:t>
                      </a:r>
                      <a:endParaRPr sz="18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8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П</a:t>
                      </a:r>
                      <a:r>
                        <a:rPr lang="ru-RU" sz="1800">
                          <a:solidFill>
                            <a:srgbClr val="000000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рава доступа для группы</a:t>
                      </a:r>
                      <a:endParaRPr sz="18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Права доступа для всех остальных</a:t>
                      </a:r>
                      <a:endParaRPr sz="18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0325">
                <a:tc row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- — обычный файл;</a:t>
                      </a:r>
                      <a:endParaRPr dirty="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d — каталог;</a:t>
                      </a:r>
                      <a:endParaRPr dirty="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b — файл блочного устройства;</a:t>
                      </a:r>
                      <a:endParaRPr dirty="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c — файл символьного устройства;</a:t>
                      </a:r>
                      <a:endParaRPr dirty="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s — </a:t>
                      </a:r>
                      <a:r>
                        <a:rPr lang="ru-RU" dirty="0" err="1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socket</a:t>
                      </a:r>
                      <a:r>
                        <a:rPr lang="ru-RU" dirty="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;</a:t>
                      </a:r>
                      <a:endParaRPr dirty="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p — именованный канал (</a:t>
                      </a:r>
                      <a:r>
                        <a:rPr lang="ru-RU" dirty="0" err="1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pipe</a:t>
                      </a:r>
                      <a:r>
                        <a:rPr lang="ru-RU" dirty="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);</a:t>
                      </a:r>
                      <a:endParaRPr dirty="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l — символическая ссылка (</a:t>
                      </a:r>
                      <a:r>
                        <a:rPr lang="ru-RU" dirty="0" err="1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link</a:t>
                      </a:r>
                      <a:r>
                        <a:rPr lang="ru-RU" dirty="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).</a:t>
                      </a:r>
                      <a:endParaRPr dirty="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r (read) — чтение</a:t>
                      </a:r>
                      <a:endParaRPr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r (read) — чтение</a:t>
                      </a:r>
                      <a:endParaRPr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r (read) — чтение</a:t>
                      </a:r>
                      <a:endParaRPr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03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w (write) — запись </a:t>
                      </a:r>
                      <a:endParaRPr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w (write) — запись </a:t>
                      </a:r>
                      <a:endParaRPr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w (write) — запись </a:t>
                      </a:r>
                      <a:endParaRPr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73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x (execute) — выполнение</a:t>
                      </a:r>
                      <a:endParaRPr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x (</a:t>
                      </a:r>
                      <a:r>
                        <a:rPr lang="ru-RU" dirty="0" err="1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execute</a:t>
                      </a:r>
                      <a:r>
                        <a:rPr lang="ru-RU" dirty="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) — выполнение</a:t>
                      </a:r>
                      <a:endParaRPr dirty="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x (</a:t>
                      </a:r>
                      <a:r>
                        <a:rPr lang="ru-RU" dirty="0" err="1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execute</a:t>
                      </a:r>
                      <a:r>
                        <a:rPr lang="ru-RU" dirty="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) — выполнение</a:t>
                      </a:r>
                      <a:endParaRPr dirty="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14335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62"/>
          <p:cNvSpPr txBox="1">
            <a:spLocks noGrp="1"/>
          </p:cNvSpPr>
          <p:nvPr>
            <p:ph type="subTitle" idx="1"/>
          </p:nvPr>
        </p:nvSpPr>
        <p:spPr>
          <a:xfrm>
            <a:off x="690850" y="2247775"/>
            <a:ext cx="3142800" cy="38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r (read)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0"/>
              <a:t>Возможность открытия и чтения файла или просмотр содержимого каталога.</a:t>
            </a:r>
            <a:endParaRPr b="0"/>
          </a:p>
        </p:txBody>
      </p:sp>
      <p:sp>
        <p:nvSpPr>
          <p:cNvPr id="363" name="Google Shape;363;p62"/>
          <p:cNvSpPr txBox="1">
            <a:spLocks noGrp="1"/>
          </p:cNvSpPr>
          <p:nvPr>
            <p:ph type="subTitle" idx="2"/>
          </p:nvPr>
        </p:nvSpPr>
        <p:spPr>
          <a:xfrm>
            <a:off x="4524600" y="2247775"/>
            <a:ext cx="3142800" cy="38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/>
              <a:t>w (write) </a:t>
            </a:r>
            <a:r>
              <a:rPr lang="ru-RU" b="0"/>
              <a:t>Возможность изменить содержимое файла или возможность создавать, удалять или переименовывать объекты в каталоге.</a:t>
            </a: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62"/>
          <p:cNvSpPr txBox="1">
            <a:spLocks noGrp="1"/>
          </p:cNvSpPr>
          <p:nvPr>
            <p:ph type="subTitle" idx="3"/>
          </p:nvPr>
        </p:nvSpPr>
        <p:spPr>
          <a:xfrm>
            <a:off x="8358350" y="2247775"/>
            <a:ext cx="3142800" cy="38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x (execute) </a:t>
            </a:r>
            <a:r>
              <a:rPr lang="ru-RU" b="0"/>
              <a:t>Возможность выполнить файл (запустить программу, скрипт) или возможность войти в каталог и получить атрибуты объектов.</a:t>
            </a:r>
            <a:endParaRPr b="0"/>
          </a:p>
        </p:txBody>
      </p:sp>
      <p:sp>
        <p:nvSpPr>
          <p:cNvPr id="365" name="Google Shape;365;p62"/>
          <p:cNvSpPr txBox="1">
            <a:spLocks noGrp="1"/>
          </p:cNvSpPr>
          <p:nvPr>
            <p:ph type="title"/>
          </p:nvPr>
        </p:nvSpPr>
        <p:spPr>
          <a:xfrm>
            <a:off x="690850" y="692150"/>
            <a:ext cx="10810200" cy="958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Права доступа к файлам и каталогам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950182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63"/>
          <p:cNvSpPr txBox="1">
            <a:spLocks noGrp="1"/>
          </p:cNvSpPr>
          <p:nvPr>
            <p:ph type="body" idx="1"/>
          </p:nvPr>
        </p:nvSpPr>
        <p:spPr>
          <a:xfrm>
            <a:off x="691025" y="1714675"/>
            <a:ext cx="10778700" cy="1796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ru-RU"/>
              <a:t>Права доступа можно представить в численном виде, используя восьмеричную систему счисления, согласно таблице:</a:t>
            </a:r>
            <a:endParaRPr/>
          </a:p>
        </p:txBody>
      </p:sp>
      <p:sp>
        <p:nvSpPr>
          <p:cNvPr id="371" name="Google Shape;371;p63"/>
          <p:cNvSpPr txBox="1">
            <a:spLocks noGrp="1"/>
          </p:cNvSpPr>
          <p:nvPr>
            <p:ph type="title"/>
          </p:nvPr>
        </p:nvSpPr>
        <p:spPr>
          <a:xfrm>
            <a:off x="690850" y="692150"/>
            <a:ext cx="10778700" cy="1465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Права доступа к файлам и каталогам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372" name="Google Shape;372;p63"/>
          <p:cNvGraphicFramePr/>
          <p:nvPr/>
        </p:nvGraphicFramePr>
        <p:xfrm>
          <a:off x="690850" y="2762350"/>
          <a:ext cx="10778725" cy="26516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88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2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43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5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/>
                        <a:t>Восьмеричная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/>
                        <a:t>Символьная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/>
                        <a:t>Права на файл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/>
                        <a:t>Права на каталог</a:t>
                      </a:r>
                      <a:endParaRPr sz="18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3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0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---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Нет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Нет</a:t>
                      </a:r>
                      <a:endParaRPr sz="18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1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--x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Выполнение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Возможность зайти в каталог и прочитать атрибуты </a:t>
                      </a:r>
                      <a:endParaRPr sz="18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2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-w-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Изменение содержимого файла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Возможность изменить содержимое каталога (создать файл или каталог)</a:t>
                      </a:r>
                      <a:endParaRPr sz="18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57241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64"/>
          <p:cNvSpPr txBox="1">
            <a:spLocks noGrp="1"/>
          </p:cNvSpPr>
          <p:nvPr>
            <p:ph type="title"/>
          </p:nvPr>
        </p:nvSpPr>
        <p:spPr>
          <a:xfrm>
            <a:off x="690850" y="692150"/>
            <a:ext cx="10778700" cy="1022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Права доступа к файлам и каталогам</a:t>
            </a:r>
            <a:endParaRPr/>
          </a:p>
        </p:txBody>
      </p:sp>
      <p:graphicFrame>
        <p:nvGraphicFramePr>
          <p:cNvPr id="378" name="Google Shape;378;p64"/>
          <p:cNvGraphicFramePr/>
          <p:nvPr/>
        </p:nvGraphicFramePr>
        <p:xfrm>
          <a:off x="766775" y="1795725"/>
          <a:ext cx="10702800" cy="291799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36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7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32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8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5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/>
                        <a:t>3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/>
                        <a:t>-wx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/>
                        <a:t>Изменение и выполнение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/>
                        <a:t>В</a:t>
                      </a:r>
                      <a:r>
                        <a:rPr lang="ru-RU">
                          <a:solidFill>
                            <a:srgbClr val="000000"/>
                          </a:solidFill>
                        </a:rPr>
                        <a:t>озможность изменить содержимое  каталога и прочитать атрибуты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/>
                        <a:t>4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/>
                        <a:t>r--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/>
                        <a:t>Чтение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/>
                        <a:t>Просмотр содержимого каталога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4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/>
                        <a:t>5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/>
                        <a:t>r-x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/>
                        <a:t>Чтение и выполнение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/>
                        <a:t>Просмотр содержимого каталога и атрибутов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4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/>
                        <a:t>6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/>
                        <a:t>rw-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/>
                        <a:t>Чтение и запись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/>
                        <a:t>Чтение и изменение содержимого каталога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4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/>
                        <a:t>7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/>
                        <a:t>rwx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/>
                        <a:t>Полные права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/>
                        <a:t>Полные права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685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52"/>
          <p:cNvSpPr txBox="1">
            <a:spLocks noGrp="1"/>
          </p:cNvSpPr>
          <p:nvPr>
            <p:ph type="body" idx="1"/>
          </p:nvPr>
        </p:nvSpPr>
        <p:spPr>
          <a:xfrm>
            <a:off x="6806073" y="920750"/>
            <a:ext cx="4681200" cy="5411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83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200"/>
              <a:buAutoNum type="arabicPeriod"/>
            </a:pPr>
            <a:r>
              <a:rPr lang="ru-RU" dirty="0"/>
              <a:t>Типы пользователей.</a:t>
            </a:r>
            <a:endParaRPr dirty="0"/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ru-RU" dirty="0"/>
              <a:t>Управление пользователями и группами.</a:t>
            </a:r>
            <a:endParaRPr dirty="0"/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ru-RU" dirty="0"/>
              <a:t>Утилиты </a:t>
            </a:r>
            <a:r>
              <a:rPr lang="ru-RU" dirty="0" err="1"/>
              <a:t>sudo</a:t>
            </a:r>
            <a:r>
              <a:rPr lang="ru-RU" dirty="0"/>
              <a:t>, </a:t>
            </a:r>
            <a:r>
              <a:rPr lang="ru-RU" dirty="0" err="1"/>
              <a:t>su</a:t>
            </a:r>
            <a:r>
              <a:rPr lang="ru-RU" dirty="0"/>
              <a:t>.</a:t>
            </a:r>
          </a:p>
          <a:p>
            <a:pPr marL="889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 dirty="0"/>
          </a:p>
        </p:txBody>
      </p:sp>
      <p:sp>
        <p:nvSpPr>
          <p:cNvPr id="274" name="Google Shape;274;p52"/>
          <p:cNvSpPr txBox="1">
            <a:spLocks noGrp="1"/>
          </p:cNvSpPr>
          <p:nvPr>
            <p:ph type="title"/>
          </p:nvPr>
        </p:nvSpPr>
        <p:spPr>
          <a:xfrm>
            <a:off x="690847" y="692150"/>
            <a:ext cx="4681200" cy="5411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Пользователи и группы</a:t>
            </a:r>
            <a:endParaRPr dirty="0"/>
          </a:p>
        </p:txBody>
      </p:sp>
      <p:sp>
        <p:nvSpPr>
          <p:cNvPr id="275" name="Google Shape;275;p52"/>
          <p:cNvSpPr txBox="1">
            <a:spLocks noGrp="1"/>
          </p:cNvSpPr>
          <p:nvPr>
            <p:ph type="body" idx="1"/>
          </p:nvPr>
        </p:nvSpPr>
        <p:spPr>
          <a:xfrm>
            <a:off x="766775" y="2259275"/>
            <a:ext cx="4681200" cy="2977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</a:rPr>
              <a:t>Мы освоим управление пользователями и группами. Узнаем, как применять штатные утилиты и вручную добавлять пользователей, редактируя соответствующие файлы. А также научимся изменять владельца и группу владельца файлов и каталогов.</a:t>
            </a: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65"/>
          <p:cNvSpPr txBox="1">
            <a:spLocks noGrp="1"/>
          </p:cNvSpPr>
          <p:nvPr>
            <p:ph type="title"/>
          </p:nvPr>
        </p:nvSpPr>
        <p:spPr>
          <a:xfrm>
            <a:off x="690847" y="692150"/>
            <a:ext cx="4681200" cy="5411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IBM Plex Sans"/>
                <a:ea typeface="IBM Plex Sans"/>
                <a:cs typeface="IBM Plex Sans"/>
                <a:sym typeface="IBM Plex Sans"/>
              </a:rPr>
              <a:t>Специальные биты</a:t>
            </a:r>
            <a:endParaRPr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384" name="Google Shape;384;p65"/>
          <p:cNvSpPr txBox="1">
            <a:spLocks noGrp="1"/>
          </p:cNvSpPr>
          <p:nvPr>
            <p:ph type="subTitle" idx="1"/>
          </p:nvPr>
        </p:nvSpPr>
        <p:spPr>
          <a:xfrm>
            <a:off x="6419100" y="570575"/>
            <a:ext cx="5365800" cy="12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/>
              <a:t>SUID (set user ID upon execution)</a:t>
            </a:r>
            <a:r>
              <a:rPr lang="ru-RU" sz="1800" b="0"/>
              <a:t> — установка ID пользователя во время выполнения. Разрешает пользователям запускать файл на исполнение с правами того пользователя, которому принадлежит данный файл. SUID работает с файлами.</a:t>
            </a:r>
            <a:endParaRPr sz="1800" b="0"/>
          </a:p>
        </p:txBody>
      </p:sp>
      <p:sp>
        <p:nvSpPr>
          <p:cNvPr id="385" name="Google Shape;385;p65"/>
          <p:cNvSpPr txBox="1">
            <a:spLocks noGrp="1"/>
          </p:cNvSpPr>
          <p:nvPr>
            <p:ph type="subTitle" idx="2"/>
          </p:nvPr>
        </p:nvSpPr>
        <p:spPr>
          <a:xfrm>
            <a:off x="6419100" y="2754175"/>
            <a:ext cx="5365800" cy="155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/>
              <a:t>SGID (set group ID upon execution)</a:t>
            </a:r>
            <a:r>
              <a:rPr lang="ru-RU" sz="1800" b="0"/>
              <a:t> — установка ID группы во время выполнения, применяется преимущественно к каталогам. Этот атрибут устанавливает идентификатор группы каталога, а не группы владельца, который создал файл в этом каталоге.</a:t>
            </a:r>
            <a:endParaRPr sz="1800" b="0"/>
          </a:p>
        </p:txBody>
      </p:sp>
      <p:sp>
        <p:nvSpPr>
          <p:cNvPr id="386" name="Google Shape;386;p65"/>
          <p:cNvSpPr txBox="1">
            <a:spLocks noGrp="1"/>
          </p:cNvSpPr>
          <p:nvPr>
            <p:ph type="subTitle" idx="3"/>
          </p:nvPr>
        </p:nvSpPr>
        <p:spPr>
          <a:xfrm>
            <a:off x="6419100" y="5080400"/>
            <a:ext cx="5365800" cy="10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/>
              <a:t>Sticky</a:t>
            </a:r>
            <a:r>
              <a:rPr lang="ru-RU" sz="1800" b="0"/>
              <a:t> — дополнительный атрибут, который устанавливается для каталогов. Файлы из каталога с таким битом может удалить только владелец (пользователь, создавший этот файл).</a:t>
            </a:r>
            <a:endParaRPr sz="1800" b="0"/>
          </a:p>
        </p:txBody>
      </p:sp>
    </p:spTree>
    <p:extLst>
      <p:ext uri="{BB962C8B-B14F-4D97-AF65-F5344CB8AC3E}">
        <p14:creationId xmlns:p14="http://schemas.microsoft.com/office/powerpoint/2010/main" val="5303793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9"/>
          <p:cNvSpPr txBox="1">
            <a:spLocks noGrp="1"/>
          </p:cNvSpPr>
          <p:nvPr>
            <p:ph type="body" idx="1"/>
          </p:nvPr>
        </p:nvSpPr>
        <p:spPr>
          <a:xfrm>
            <a:off x="690850" y="1729075"/>
            <a:ext cx="10810200" cy="4389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b="1"/>
              <a:t>Ссылки</a:t>
            </a:r>
            <a:r>
              <a:rPr lang="ru-RU"/>
              <a:t> — это особенность файловой системы, которая позволяет размещать один и тот же файл в разных каталогах.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b="1"/>
              <a:t>Жёсткая ссылка</a:t>
            </a:r>
            <a:r>
              <a:rPr lang="ru-RU"/>
              <a:t> — это запись в каталоге, указывающая на inode. Создаётся только для файлов, за исключением специальных записей, указывающих на саму директорию (.) и родительскую директорию (..). Жёсткие ссылки используются только в пределах одного раздела.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b="1"/>
              <a:t>Символическая ссылка</a:t>
            </a:r>
            <a:r>
              <a:rPr lang="ru-RU"/>
              <a:t> — это запись в каталоге, указывающая на имя объекта с другим inode. Наиболее близка к ярлыку в Windows. Она может ссылаться на файл и на каталог. Символические ссылки могут существовать на разных разделах.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  <p:sp>
        <p:nvSpPr>
          <p:cNvPr id="345" name="Google Shape;345;p59"/>
          <p:cNvSpPr txBox="1">
            <a:spLocks noGrp="1"/>
          </p:cNvSpPr>
          <p:nvPr>
            <p:ph type="title"/>
          </p:nvPr>
        </p:nvSpPr>
        <p:spPr>
          <a:xfrm>
            <a:off x="690850" y="692150"/>
            <a:ext cx="10810200" cy="958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Жёсткие и символические ссылки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351072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52"/>
          <p:cNvSpPr txBox="1">
            <a:spLocks noGrp="1"/>
          </p:cNvSpPr>
          <p:nvPr>
            <p:ph type="body" idx="1"/>
          </p:nvPr>
        </p:nvSpPr>
        <p:spPr>
          <a:xfrm>
            <a:off x="6788489" y="692150"/>
            <a:ext cx="4681200" cy="5411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83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200"/>
              <a:buAutoNum type="arabicPeriod"/>
            </a:pPr>
            <a:r>
              <a:rPr lang="ru-RU" dirty="0" err="1"/>
              <a:t>Репозитории</a:t>
            </a:r>
            <a:r>
              <a:rPr lang="ru-RU" dirty="0"/>
              <a:t> и управление </a:t>
            </a:r>
            <a:r>
              <a:rPr lang="ru-RU" dirty="0" err="1"/>
              <a:t>репозиториями</a:t>
            </a:r>
            <a:r>
              <a:rPr lang="ru-RU" dirty="0"/>
              <a:t>.</a:t>
            </a:r>
            <a:endParaRPr dirty="0"/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ru-RU" dirty="0"/>
              <a:t>Подключение </a:t>
            </a:r>
            <a:r>
              <a:rPr lang="ru-RU" dirty="0" err="1"/>
              <a:t>репозиториев</a:t>
            </a:r>
            <a:r>
              <a:rPr lang="ru-RU" dirty="0"/>
              <a:t>.</a:t>
            </a:r>
            <a:endParaRPr dirty="0"/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ru-RU" dirty="0"/>
              <a:t>Управление пакетами.</a:t>
            </a:r>
            <a:endParaRPr dirty="0"/>
          </a:p>
        </p:txBody>
      </p:sp>
      <p:sp>
        <p:nvSpPr>
          <p:cNvPr id="273" name="Google Shape;273;p52"/>
          <p:cNvSpPr txBox="1">
            <a:spLocks noGrp="1"/>
          </p:cNvSpPr>
          <p:nvPr>
            <p:ph type="title"/>
          </p:nvPr>
        </p:nvSpPr>
        <p:spPr>
          <a:xfrm>
            <a:off x="690847" y="692150"/>
            <a:ext cx="4681200" cy="5411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/>
              <a:t>Репозитории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769885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53"/>
          <p:cNvSpPr txBox="1">
            <a:spLocks noGrp="1"/>
          </p:cNvSpPr>
          <p:nvPr>
            <p:ph type="title"/>
          </p:nvPr>
        </p:nvSpPr>
        <p:spPr>
          <a:xfrm>
            <a:off x="690850" y="692150"/>
            <a:ext cx="6098400" cy="54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Репозитории и управление репозиториями</a:t>
            </a:r>
            <a:endParaRPr>
              <a:solidFill>
                <a:srgbClr val="8F93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46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54"/>
          <p:cNvSpPr txBox="1">
            <a:spLocks noGrp="1"/>
          </p:cNvSpPr>
          <p:nvPr>
            <p:ph type="body" idx="1"/>
          </p:nvPr>
        </p:nvSpPr>
        <p:spPr>
          <a:xfrm>
            <a:off x="691025" y="692150"/>
            <a:ext cx="10778700" cy="5411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b="1"/>
              <a:t>Пакет</a:t>
            </a:r>
            <a:r>
              <a:rPr lang="ru-RU"/>
              <a:t> — под пакетами в Linux подразумевается программное обеспечение, которое можно установить, то есть набор файлов, объединённых для выполнения определённого функционала. Пакеты, как правило, хранятся в репозиториях.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b="1"/>
              <a:t>Репозиторий</a:t>
            </a:r>
            <a:r>
              <a:rPr lang="ru-RU"/>
              <a:t> — место, где хранятся и поддерживаются какие-либо данные. Чаще всего данные в репозитории хранятся в виде файлов, доступных для дальнейшего распространения по сети.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83467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55"/>
          <p:cNvSpPr/>
          <p:nvPr/>
        </p:nvSpPr>
        <p:spPr>
          <a:xfrm>
            <a:off x="3204502" y="1266275"/>
            <a:ext cx="4516200" cy="7038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РЕПОЗИТОРИИ</a:t>
            </a:r>
            <a:endParaRPr sz="1800">
              <a:solidFill>
                <a:srgbClr val="FFFFFF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IBM Plex Sans"/>
                <a:ea typeface="IBM Plex Sans"/>
                <a:cs typeface="IBM Plex Sans"/>
                <a:sym typeface="IBM Plex Sans"/>
              </a:rPr>
              <a:t>по способу размещения</a:t>
            </a:r>
            <a:endParaRPr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289" name="Google Shape;289;p55"/>
          <p:cNvSpPr/>
          <p:nvPr/>
        </p:nvSpPr>
        <p:spPr>
          <a:xfrm>
            <a:off x="2090104" y="2263331"/>
            <a:ext cx="2768100" cy="598200"/>
          </a:xfrm>
          <a:prstGeom prst="rect">
            <a:avLst/>
          </a:prstGeom>
          <a:solidFill>
            <a:srgbClr val="6E32E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локальные</a:t>
            </a:r>
            <a:endParaRPr sz="1800">
              <a:solidFill>
                <a:srgbClr val="FFFFF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290" name="Google Shape;290;p55"/>
          <p:cNvSpPr/>
          <p:nvPr/>
        </p:nvSpPr>
        <p:spPr>
          <a:xfrm>
            <a:off x="6041963" y="2263331"/>
            <a:ext cx="2768100" cy="598200"/>
          </a:xfrm>
          <a:prstGeom prst="rect">
            <a:avLst/>
          </a:prstGeom>
          <a:solidFill>
            <a:srgbClr val="6E32E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в интернете</a:t>
            </a:r>
            <a:endParaRPr sz="1800">
              <a:solidFill>
                <a:srgbClr val="FFFFF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cxnSp>
        <p:nvCxnSpPr>
          <p:cNvPr id="291" name="Google Shape;291;p55"/>
          <p:cNvCxnSpPr>
            <a:stCxn id="288" idx="1"/>
          </p:cNvCxnSpPr>
          <p:nvPr/>
        </p:nvCxnSpPr>
        <p:spPr>
          <a:xfrm flipH="1">
            <a:off x="2922802" y="1618175"/>
            <a:ext cx="281700" cy="656700"/>
          </a:xfrm>
          <a:prstGeom prst="bentConnector2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2" name="Google Shape;292;p55"/>
          <p:cNvCxnSpPr>
            <a:stCxn id="288" idx="3"/>
          </p:cNvCxnSpPr>
          <p:nvPr/>
        </p:nvCxnSpPr>
        <p:spPr>
          <a:xfrm>
            <a:off x="7720702" y="1618175"/>
            <a:ext cx="363600" cy="633600"/>
          </a:xfrm>
          <a:prstGeom prst="bentConnector2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3" name="Google Shape;293;p55"/>
          <p:cNvSpPr/>
          <p:nvPr/>
        </p:nvSpPr>
        <p:spPr>
          <a:xfrm>
            <a:off x="3568033" y="3270920"/>
            <a:ext cx="4516200" cy="7038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РЕПОЗИТОРИИ</a:t>
            </a:r>
            <a:endParaRPr sz="1800">
              <a:solidFill>
                <a:srgbClr val="FFFFFF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по типу</a:t>
            </a:r>
            <a:endParaRPr sz="1800">
              <a:solidFill>
                <a:srgbClr val="FFFFF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294" name="Google Shape;294;p55"/>
          <p:cNvSpPr/>
          <p:nvPr/>
        </p:nvSpPr>
        <p:spPr>
          <a:xfrm>
            <a:off x="1491900" y="4304426"/>
            <a:ext cx="2616000" cy="841500"/>
          </a:xfrm>
          <a:prstGeom prst="rect">
            <a:avLst/>
          </a:prstGeom>
          <a:solidFill>
            <a:srgbClr val="6E32E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стандартные </a:t>
            </a:r>
            <a:endParaRPr sz="1800">
              <a:solidFill>
                <a:srgbClr val="FFFFF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295" name="Google Shape;295;p55"/>
          <p:cNvSpPr/>
          <p:nvPr/>
        </p:nvSpPr>
        <p:spPr>
          <a:xfrm>
            <a:off x="4776226" y="4304426"/>
            <a:ext cx="2768100" cy="841500"/>
          </a:xfrm>
          <a:prstGeom prst="rect">
            <a:avLst/>
          </a:prstGeom>
          <a:solidFill>
            <a:srgbClr val="6E32E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дополнительные </a:t>
            </a:r>
            <a:endParaRPr sz="1800">
              <a:solidFill>
                <a:srgbClr val="FFFFF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296" name="Google Shape;296;p55"/>
          <p:cNvSpPr/>
          <p:nvPr/>
        </p:nvSpPr>
        <p:spPr>
          <a:xfrm>
            <a:off x="8084230" y="4304426"/>
            <a:ext cx="2616000" cy="841500"/>
          </a:xfrm>
          <a:prstGeom prst="rect">
            <a:avLst/>
          </a:prstGeom>
          <a:solidFill>
            <a:srgbClr val="6E32E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неофициальные </a:t>
            </a:r>
            <a:endParaRPr sz="1800">
              <a:solidFill>
                <a:srgbClr val="FFFFF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cxnSp>
        <p:nvCxnSpPr>
          <p:cNvPr id="297" name="Google Shape;297;p55"/>
          <p:cNvCxnSpPr>
            <a:stCxn id="293" idx="2"/>
          </p:cNvCxnSpPr>
          <p:nvPr/>
        </p:nvCxnSpPr>
        <p:spPr>
          <a:xfrm>
            <a:off x="5826133" y="3974720"/>
            <a:ext cx="17700" cy="3528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8" name="Google Shape;298;p55"/>
          <p:cNvCxnSpPr>
            <a:stCxn id="293" idx="1"/>
            <a:endCxn id="294" idx="0"/>
          </p:cNvCxnSpPr>
          <p:nvPr/>
        </p:nvCxnSpPr>
        <p:spPr>
          <a:xfrm flipH="1">
            <a:off x="2800033" y="3622820"/>
            <a:ext cx="768000" cy="681600"/>
          </a:xfrm>
          <a:prstGeom prst="bentConnector2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9" name="Google Shape;299;p55"/>
          <p:cNvCxnSpPr>
            <a:stCxn id="293" idx="3"/>
            <a:endCxn id="296" idx="0"/>
          </p:cNvCxnSpPr>
          <p:nvPr/>
        </p:nvCxnSpPr>
        <p:spPr>
          <a:xfrm>
            <a:off x="8084233" y="3622820"/>
            <a:ext cx="1308000" cy="681600"/>
          </a:xfrm>
          <a:prstGeom prst="bentConnector2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8466835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56"/>
          <p:cNvSpPr/>
          <p:nvPr/>
        </p:nvSpPr>
        <p:spPr>
          <a:xfrm>
            <a:off x="494175" y="2583161"/>
            <a:ext cx="4718700" cy="8853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Программное обеспечение Ubuntu</a:t>
            </a:r>
            <a:endParaRPr sz="1800">
              <a:solidFill>
                <a:srgbClr val="FFFFF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305" name="Google Shape;305;p56"/>
          <p:cNvSpPr/>
          <p:nvPr/>
        </p:nvSpPr>
        <p:spPr>
          <a:xfrm>
            <a:off x="6189150" y="265650"/>
            <a:ext cx="4840800" cy="1147500"/>
          </a:xfrm>
          <a:prstGeom prst="rect">
            <a:avLst/>
          </a:prstGeom>
          <a:solidFill>
            <a:srgbClr val="6E32E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Main </a:t>
            </a:r>
            <a:r>
              <a:rPr lang="ru-RU" sz="180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— свободное ПО, официально поддерживаемое компанией Canonical.</a:t>
            </a:r>
            <a:endParaRPr sz="1800">
              <a:solidFill>
                <a:srgbClr val="FFFFF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306" name="Google Shape;306;p56"/>
          <p:cNvSpPr/>
          <p:nvPr/>
        </p:nvSpPr>
        <p:spPr>
          <a:xfrm>
            <a:off x="6189150" y="1711224"/>
            <a:ext cx="4840800" cy="1317000"/>
          </a:xfrm>
          <a:prstGeom prst="rect">
            <a:avLst/>
          </a:prstGeom>
          <a:solidFill>
            <a:srgbClr val="6E32E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Restricted</a:t>
            </a:r>
            <a:r>
              <a:rPr lang="ru-RU" sz="180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 — проприетарное ПО (в основном драйверы устройств), официально поддерживаемое компанией Canonical.</a:t>
            </a:r>
            <a:endParaRPr sz="1800">
              <a:solidFill>
                <a:srgbClr val="FFFFF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307" name="Google Shape;307;p56"/>
          <p:cNvSpPr/>
          <p:nvPr/>
        </p:nvSpPr>
        <p:spPr>
          <a:xfrm>
            <a:off x="6189150" y="3335325"/>
            <a:ext cx="4840800" cy="1230000"/>
          </a:xfrm>
          <a:prstGeom prst="rect">
            <a:avLst/>
          </a:prstGeom>
          <a:solidFill>
            <a:srgbClr val="6E32E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Universe </a:t>
            </a:r>
            <a:r>
              <a:rPr lang="ru-RU" sz="180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— свободное ПО, официально не поддерживаемое компанией Canonical, но поддерживаемое сообществом пользователей.</a:t>
            </a:r>
            <a:endParaRPr sz="1800">
              <a:solidFill>
                <a:srgbClr val="FFFFF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308" name="Google Shape;308;p56"/>
          <p:cNvSpPr/>
          <p:nvPr/>
        </p:nvSpPr>
        <p:spPr>
          <a:xfrm>
            <a:off x="6189150" y="4775752"/>
            <a:ext cx="4840800" cy="1147500"/>
          </a:xfrm>
          <a:prstGeom prst="rect">
            <a:avLst/>
          </a:prstGeom>
          <a:solidFill>
            <a:srgbClr val="6E32E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Multiverse </a:t>
            </a:r>
            <a:r>
              <a:rPr lang="ru-RU" sz="180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— проприетарное ПО, не поддерживаемое компанией Canonical.</a:t>
            </a:r>
            <a:endParaRPr sz="1800">
              <a:solidFill>
                <a:srgbClr val="FFFFF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cxnSp>
        <p:nvCxnSpPr>
          <p:cNvPr id="309" name="Google Shape;309;p56"/>
          <p:cNvCxnSpPr>
            <a:stCxn id="305" idx="1"/>
            <a:endCxn id="304" idx="3"/>
          </p:cNvCxnSpPr>
          <p:nvPr/>
        </p:nvCxnSpPr>
        <p:spPr>
          <a:xfrm flipH="1">
            <a:off x="5212950" y="839400"/>
            <a:ext cx="976200" cy="2186400"/>
          </a:xfrm>
          <a:prstGeom prst="bentConnector3">
            <a:avLst>
              <a:gd name="adj1" fmla="val 50004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0" name="Google Shape;310;p56"/>
          <p:cNvCxnSpPr>
            <a:stCxn id="304" idx="3"/>
            <a:endCxn id="308" idx="1"/>
          </p:cNvCxnSpPr>
          <p:nvPr/>
        </p:nvCxnSpPr>
        <p:spPr>
          <a:xfrm>
            <a:off x="5212875" y="3025811"/>
            <a:ext cx="976200" cy="2323800"/>
          </a:xfrm>
          <a:prstGeom prst="bentConnector3">
            <a:avLst>
              <a:gd name="adj1" fmla="val 50004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1" name="Google Shape;311;p56"/>
          <p:cNvCxnSpPr>
            <a:stCxn id="304" idx="3"/>
            <a:endCxn id="306" idx="1"/>
          </p:cNvCxnSpPr>
          <p:nvPr/>
        </p:nvCxnSpPr>
        <p:spPr>
          <a:xfrm rot="10800000" flipH="1">
            <a:off x="5212875" y="2369711"/>
            <a:ext cx="976200" cy="656100"/>
          </a:xfrm>
          <a:prstGeom prst="bentConnector3">
            <a:avLst>
              <a:gd name="adj1" fmla="val 50004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2" name="Google Shape;312;p56"/>
          <p:cNvCxnSpPr>
            <a:stCxn id="304" idx="3"/>
            <a:endCxn id="307" idx="1"/>
          </p:cNvCxnSpPr>
          <p:nvPr/>
        </p:nvCxnSpPr>
        <p:spPr>
          <a:xfrm>
            <a:off x="5212875" y="3025811"/>
            <a:ext cx="976200" cy="924600"/>
          </a:xfrm>
          <a:prstGeom prst="bentConnector3">
            <a:avLst>
              <a:gd name="adj1" fmla="val 50004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0266334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57"/>
          <p:cNvSpPr/>
          <p:nvPr/>
        </p:nvSpPr>
        <p:spPr>
          <a:xfrm>
            <a:off x="670975" y="2672800"/>
            <a:ext cx="3788100" cy="8430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Официальные репозитории</a:t>
            </a:r>
            <a:endParaRPr sz="1800">
              <a:solidFill>
                <a:srgbClr val="FFFFF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318" name="Google Shape;318;p57"/>
          <p:cNvSpPr/>
          <p:nvPr/>
        </p:nvSpPr>
        <p:spPr>
          <a:xfrm>
            <a:off x="5233151" y="692150"/>
            <a:ext cx="5994900" cy="691500"/>
          </a:xfrm>
          <a:prstGeom prst="rect">
            <a:avLst/>
          </a:prstGeom>
          <a:solidFill>
            <a:srgbClr val="6E32E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$release — пакеты на момент выхода релиза.</a:t>
            </a:r>
            <a:endParaRPr sz="1800">
              <a:solidFill>
                <a:srgbClr val="FFFFF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319" name="Google Shape;319;p57"/>
          <p:cNvSpPr/>
          <p:nvPr/>
        </p:nvSpPr>
        <p:spPr>
          <a:xfrm>
            <a:off x="5233151" y="1622937"/>
            <a:ext cx="5994900" cy="691500"/>
          </a:xfrm>
          <a:prstGeom prst="rect">
            <a:avLst/>
          </a:prstGeom>
          <a:solidFill>
            <a:srgbClr val="6E32E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$release-security — пакеты критических обновлений безопасности.</a:t>
            </a:r>
            <a:endParaRPr sz="1800">
              <a:solidFill>
                <a:srgbClr val="FFFFF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320" name="Google Shape;320;p57"/>
          <p:cNvSpPr/>
          <p:nvPr/>
        </p:nvSpPr>
        <p:spPr>
          <a:xfrm>
            <a:off x="5233151" y="2553724"/>
            <a:ext cx="5994900" cy="952500"/>
          </a:xfrm>
          <a:prstGeom prst="rect">
            <a:avLst/>
          </a:prstGeom>
          <a:solidFill>
            <a:srgbClr val="6E32E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$release-updates — пакеты обновления системы, то есть более поздние версии ПО, вышедшие уже после релиза.</a:t>
            </a:r>
            <a:endParaRPr sz="1800">
              <a:solidFill>
                <a:srgbClr val="FFFFF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321" name="Google Shape;321;p57"/>
          <p:cNvSpPr/>
          <p:nvPr/>
        </p:nvSpPr>
        <p:spPr>
          <a:xfrm>
            <a:off x="5233151" y="3745477"/>
            <a:ext cx="5994900" cy="952500"/>
          </a:xfrm>
          <a:prstGeom prst="rect">
            <a:avLst/>
          </a:prstGeom>
          <a:solidFill>
            <a:srgbClr val="6E32E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$release-backports — пакеты более новых версий ПО, которое доступно только в нестабильных версиях Ubuntu.</a:t>
            </a:r>
            <a:endParaRPr sz="1800">
              <a:solidFill>
                <a:srgbClr val="FFFFF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322" name="Google Shape;322;p57"/>
          <p:cNvSpPr/>
          <p:nvPr/>
        </p:nvSpPr>
        <p:spPr>
          <a:xfrm>
            <a:off x="5233151" y="4937231"/>
            <a:ext cx="5994900" cy="691500"/>
          </a:xfrm>
          <a:prstGeom prst="rect">
            <a:avLst/>
          </a:prstGeom>
          <a:solidFill>
            <a:srgbClr val="6E32E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partner — репозиторий, содержащий ПО компаний-партнёров Canonical.</a:t>
            </a:r>
            <a:endParaRPr sz="1800">
              <a:solidFill>
                <a:srgbClr val="FFFFF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cxnSp>
        <p:nvCxnSpPr>
          <p:cNvPr id="323" name="Google Shape;323;p57"/>
          <p:cNvCxnSpPr>
            <a:stCxn id="317" idx="3"/>
            <a:endCxn id="318" idx="1"/>
          </p:cNvCxnSpPr>
          <p:nvPr/>
        </p:nvCxnSpPr>
        <p:spPr>
          <a:xfrm rot="10800000" flipH="1">
            <a:off x="4459075" y="1037800"/>
            <a:ext cx="774000" cy="2056500"/>
          </a:xfrm>
          <a:prstGeom prst="bentConnector3">
            <a:avLst>
              <a:gd name="adj1" fmla="val 50004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4" name="Google Shape;324;p57"/>
          <p:cNvCxnSpPr>
            <a:stCxn id="317" idx="3"/>
            <a:endCxn id="322" idx="1"/>
          </p:cNvCxnSpPr>
          <p:nvPr/>
        </p:nvCxnSpPr>
        <p:spPr>
          <a:xfrm>
            <a:off x="4459075" y="3094300"/>
            <a:ext cx="774000" cy="2188800"/>
          </a:xfrm>
          <a:prstGeom prst="bentConnector3">
            <a:avLst>
              <a:gd name="adj1" fmla="val 50004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5" name="Google Shape;325;p57"/>
          <p:cNvCxnSpPr>
            <a:stCxn id="317" idx="3"/>
            <a:endCxn id="319" idx="1"/>
          </p:cNvCxnSpPr>
          <p:nvPr/>
        </p:nvCxnSpPr>
        <p:spPr>
          <a:xfrm rot="10800000" flipH="1">
            <a:off x="4459075" y="1968700"/>
            <a:ext cx="774000" cy="1125600"/>
          </a:xfrm>
          <a:prstGeom prst="bentConnector3">
            <a:avLst>
              <a:gd name="adj1" fmla="val 50004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6" name="Google Shape;326;p57"/>
          <p:cNvCxnSpPr>
            <a:endCxn id="320" idx="1"/>
          </p:cNvCxnSpPr>
          <p:nvPr/>
        </p:nvCxnSpPr>
        <p:spPr>
          <a:xfrm rot="10800000" flipH="1">
            <a:off x="4459151" y="3029974"/>
            <a:ext cx="774000" cy="645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7" name="Google Shape;327;p57"/>
          <p:cNvCxnSpPr>
            <a:stCxn id="317" idx="3"/>
            <a:endCxn id="321" idx="1"/>
          </p:cNvCxnSpPr>
          <p:nvPr/>
        </p:nvCxnSpPr>
        <p:spPr>
          <a:xfrm>
            <a:off x="4459075" y="3094300"/>
            <a:ext cx="774000" cy="1127400"/>
          </a:xfrm>
          <a:prstGeom prst="bentConnector3">
            <a:avLst>
              <a:gd name="adj1" fmla="val 50004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0425420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8"/>
          <p:cNvSpPr txBox="1">
            <a:spLocks noGrp="1"/>
          </p:cNvSpPr>
          <p:nvPr>
            <p:ph type="body" idx="1"/>
          </p:nvPr>
        </p:nvSpPr>
        <p:spPr>
          <a:xfrm>
            <a:off x="6788489" y="692150"/>
            <a:ext cx="4681200" cy="5411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AutoNum type="arabicPeriod"/>
            </a:pPr>
            <a:r>
              <a:rPr lang="ru-RU"/>
              <a:t>Редактирование файла /etc/apt/source.list.</a:t>
            </a:r>
            <a:endParaRPr/>
          </a:p>
          <a:p>
            <a:pPr marL="457200" lvl="0" indent="-368300" algn="l" rtl="0">
              <a:spcBef>
                <a:spcPts val="1000"/>
              </a:spcBef>
              <a:spcAft>
                <a:spcPts val="1000"/>
              </a:spcAft>
              <a:buSzPts val="2200"/>
              <a:buAutoNum type="arabicPeriod"/>
            </a:pPr>
            <a:r>
              <a:rPr lang="ru-RU"/>
              <a:t>Команда apt-add-repositroy.</a:t>
            </a:r>
            <a:endParaRPr/>
          </a:p>
        </p:txBody>
      </p:sp>
      <p:sp>
        <p:nvSpPr>
          <p:cNvPr id="333" name="Google Shape;333;p58"/>
          <p:cNvSpPr txBox="1">
            <a:spLocks noGrp="1"/>
          </p:cNvSpPr>
          <p:nvPr>
            <p:ph type="title"/>
          </p:nvPr>
        </p:nvSpPr>
        <p:spPr>
          <a:xfrm>
            <a:off x="690847" y="692150"/>
            <a:ext cx="4681200" cy="5411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Способы подключения репозиториев в системе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200" b="0">
                <a:solidFill>
                  <a:srgbClr val="FF0000"/>
                </a:solidFill>
              </a:rPr>
              <a:t>ВАЖНО: после подключения репозитория не забудьте обновить информацию о пакетах, выполнив sudo apt update!</a:t>
            </a:r>
            <a:endParaRPr sz="2200" b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8F93A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8F93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0272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59"/>
          <p:cNvSpPr txBox="1">
            <a:spLocks noGrp="1"/>
          </p:cNvSpPr>
          <p:nvPr>
            <p:ph type="body" idx="1"/>
          </p:nvPr>
        </p:nvSpPr>
        <p:spPr>
          <a:xfrm>
            <a:off x="691025" y="692150"/>
            <a:ext cx="10778700" cy="2736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b="1"/>
              <a:t>apt</a:t>
            </a:r>
            <a:r>
              <a:rPr lang="ru-RU"/>
              <a:t> — это пакетный менеджер, который включает в себя набор утилит для управления пакетами. Он позволяет осуществлять поиск, установку и удаление пакетов, обновлять операционную систему, подключать репозитории.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59"/>
          <p:cNvSpPr/>
          <p:nvPr/>
        </p:nvSpPr>
        <p:spPr>
          <a:xfrm>
            <a:off x="2823685" y="3263925"/>
            <a:ext cx="5410200" cy="7257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Способы управления пакетами</a:t>
            </a:r>
            <a:endParaRPr sz="1800">
              <a:solidFill>
                <a:srgbClr val="FFFFF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340" name="Google Shape;340;p59"/>
          <p:cNvSpPr/>
          <p:nvPr/>
        </p:nvSpPr>
        <p:spPr>
          <a:xfrm>
            <a:off x="766775" y="4352863"/>
            <a:ext cx="3007200" cy="570300"/>
          </a:xfrm>
          <a:prstGeom prst="rect">
            <a:avLst/>
          </a:prstGeom>
          <a:solidFill>
            <a:srgbClr val="6E32E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dpkg</a:t>
            </a:r>
            <a:endParaRPr sz="1800">
              <a:solidFill>
                <a:srgbClr val="FFFFF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341" name="Google Shape;341;p59"/>
          <p:cNvSpPr/>
          <p:nvPr/>
        </p:nvSpPr>
        <p:spPr>
          <a:xfrm>
            <a:off x="4130625" y="4352863"/>
            <a:ext cx="3007200" cy="570300"/>
          </a:xfrm>
          <a:prstGeom prst="rect">
            <a:avLst/>
          </a:prstGeom>
          <a:solidFill>
            <a:srgbClr val="6E32E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apt</a:t>
            </a:r>
            <a:endParaRPr sz="1800">
              <a:solidFill>
                <a:srgbClr val="FFFFF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342" name="Google Shape;342;p59"/>
          <p:cNvSpPr/>
          <p:nvPr/>
        </p:nvSpPr>
        <p:spPr>
          <a:xfrm>
            <a:off x="8133810" y="4352863"/>
            <a:ext cx="3007200" cy="570300"/>
          </a:xfrm>
          <a:prstGeom prst="rect">
            <a:avLst/>
          </a:prstGeom>
          <a:solidFill>
            <a:srgbClr val="6E32E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snap</a:t>
            </a:r>
            <a:endParaRPr sz="1800">
              <a:solidFill>
                <a:srgbClr val="FFFFF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cxnSp>
        <p:nvCxnSpPr>
          <p:cNvPr id="343" name="Google Shape;343;p59"/>
          <p:cNvCxnSpPr>
            <a:stCxn id="339" idx="1"/>
            <a:endCxn id="340" idx="0"/>
          </p:cNvCxnSpPr>
          <p:nvPr/>
        </p:nvCxnSpPr>
        <p:spPr>
          <a:xfrm flipH="1">
            <a:off x="2270485" y="3626775"/>
            <a:ext cx="553200" cy="726000"/>
          </a:xfrm>
          <a:prstGeom prst="bentConnector2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4" name="Google Shape;344;p59"/>
          <p:cNvCxnSpPr>
            <a:stCxn id="339" idx="3"/>
            <a:endCxn id="342" idx="0"/>
          </p:cNvCxnSpPr>
          <p:nvPr/>
        </p:nvCxnSpPr>
        <p:spPr>
          <a:xfrm>
            <a:off x="8233885" y="3626775"/>
            <a:ext cx="1403400" cy="726000"/>
          </a:xfrm>
          <a:prstGeom prst="bentConnector2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5" name="Google Shape;345;p59"/>
          <p:cNvCxnSpPr>
            <a:stCxn id="339" idx="2"/>
          </p:cNvCxnSpPr>
          <p:nvPr/>
        </p:nvCxnSpPr>
        <p:spPr>
          <a:xfrm>
            <a:off x="5528785" y="3989625"/>
            <a:ext cx="8700" cy="3804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882808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53"/>
          <p:cNvSpPr txBox="1">
            <a:spLocks noGrp="1"/>
          </p:cNvSpPr>
          <p:nvPr>
            <p:ph type="body" idx="1"/>
          </p:nvPr>
        </p:nvSpPr>
        <p:spPr>
          <a:xfrm>
            <a:off x="691025" y="2354800"/>
            <a:ext cx="10778700" cy="3748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ru-RU" b="1">
                <a:solidFill>
                  <a:srgbClr val="6E32E0"/>
                </a:solidFill>
              </a:rPr>
              <a:t>Пользователь </a:t>
            </a:r>
            <a:r>
              <a:rPr lang="ru-RU"/>
              <a:t>—</a:t>
            </a:r>
            <a:r>
              <a:rPr lang="ru-RU" b="1"/>
              <a:t> </a:t>
            </a:r>
            <a:r>
              <a:rPr lang="ru-RU"/>
              <a:t>ключевое понятие организации системы доступа к ресурсам ОС Linux. У пользователей есть два основных атрибута: UID и GID.</a:t>
            </a:r>
            <a:endParaRPr/>
          </a:p>
        </p:txBody>
      </p:sp>
      <p:sp>
        <p:nvSpPr>
          <p:cNvPr id="281" name="Google Shape;281;p53"/>
          <p:cNvSpPr txBox="1">
            <a:spLocks noGrp="1"/>
          </p:cNvSpPr>
          <p:nvPr>
            <p:ph type="title"/>
          </p:nvPr>
        </p:nvSpPr>
        <p:spPr>
          <a:xfrm>
            <a:off x="690850" y="692150"/>
            <a:ext cx="10778700" cy="1465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/>
              <a:t>Типы пользователей</a:t>
            </a:r>
            <a:endParaRPr>
              <a:solidFill>
                <a:srgbClr val="8F93A3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60"/>
          <p:cNvSpPr txBox="1">
            <a:spLocks noGrp="1"/>
          </p:cNvSpPr>
          <p:nvPr>
            <p:ph type="body" idx="1"/>
          </p:nvPr>
        </p:nvSpPr>
        <p:spPr>
          <a:xfrm>
            <a:off x="691025" y="692150"/>
            <a:ext cx="10778700" cy="5411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b="1"/>
              <a:t>dpkg </a:t>
            </a:r>
            <a:r>
              <a:rPr lang="ru-RU"/>
              <a:t>— пакетный менеджер в Debian-подобных системах. Главное отличие от утилиты apt состоит в том, что dpkg работает только с локальными пакетами, он не умеет искать и устанавливать пакеты с репозиториев.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b="1"/>
              <a:t>snap </a:t>
            </a:r>
            <a:r>
              <a:rPr lang="ru-RU"/>
              <a:t>— это пакет, который, помимо готовой сборки самого приложения, включает в себя все необходимые зависимости и может работать почти в любом дистрибутиве Linux. В какой-то степени можно считать, что пакеты, установленные при помощи snap, — альтернатива самостоятельной сборке пакета.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753977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Google Shape;387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2654" y="0"/>
            <a:ext cx="736934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67"/>
          <p:cNvSpPr txBox="1">
            <a:spLocks noGrp="1"/>
          </p:cNvSpPr>
          <p:nvPr>
            <p:ph type="title"/>
          </p:nvPr>
        </p:nvSpPr>
        <p:spPr>
          <a:xfrm>
            <a:off x="879694" y="2759489"/>
            <a:ext cx="4131804" cy="9676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Спасибо!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54"/>
          <p:cNvSpPr txBox="1">
            <a:spLocks noGrp="1"/>
          </p:cNvSpPr>
          <p:nvPr>
            <p:ph type="title"/>
          </p:nvPr>
        </p:nvSpPr>
        <p:spPr>
          <a:xfrm>
            <a:off x="690850" y="692150"/>
            <a:ext cx="10778700" cy="953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/>
              <a:t>Типы пользователей</a:t>
            </a:r>
            <a:endParaRPr>
              <a:solidFill>
                <a:srgbClr val="8F93A3"/>
              </a:solidFill>
            </a:endParaRPr>
          </a:p>
        </p:txBody>
      </p:sp>
      <p:sp>
        <p:nvSpPr>
          <p:cNvPr id="287" name="Google Shape;287;p54"/>
          <p:cNvSpPr/>
          <p:nvPr/>
        </p:nvSpPr>
        <p:spPr>
          <a:xfrm>
            <a:off x="936575" y="1746650"/>
            <a:ext cx="10488600" cy="95370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Атрибуты пользователей</a:t>
            </a:r>
            <a:endParaRPr sz="2200" b="1">
              <a:solidFill>
                <a:srgbClr val="FFFFF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288" name="Google Shape;288;p54"/>
          <p:cNvSpPr/>
          <p:nvPr/>
        </p:nvSpPr>
        <p:spPr>
          <a:xfrm>
            <a:off x="936575" y="3135675"/>
            <a:ext cx="3793800" cy="2734500"/>
          </a:xfrm>
          <a:prstGeom prst="rect">
            <a:avLst/>
          </a:prstGeom>
          <a:solidFill>
            <a:srgbClr val="6E32E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289" name="Google Shape;289;p54"/>
          <p:cNvSpPr/>
          <p:nvPr/>
        </p:nvSpPr>
        <p:spPr>
          <a:xfrm>
            <a:off x="5475100" y="3135675"/>
            <a:ext cx="5949900" cy="2734500"/>
          </a:xfrm>
          <a:prstGeom prst="rect">
            <a:avLst/>
          </a:prstGeom>
          <a:solidFill>
            <a:srgbClr val="6E32E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cxnSp>
        <p:nvCxnSpPr>
          <p:cNvPr id="290" name="Google Shape;290;p54"/>
          <p:cNvCxnSpPr>
            <a:endCxn id="288" idx="0"/>
          </p:cNvCxnSpPr>
          <p:nvPr/>
        </p:nvCxnSpPr>
        <p:spPr>
          <a:xfrm>
            <a:off x="2833475" y="2662275"/>
            <a:ext cx="0" cy="4734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91" name="Google Shape;291;p54"/>
          <p:cNvSpPr txBox="1"/>
          <p:nvPr/>
        </p:nvSpPr>
        <p:spPr>
          <a:xfrm>
            <a:off x="5870225" y="3367850"/>
            <a:ext cx="5211600" cy="20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 b="1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GID</a:t>
            </a:r>
            <a:r>
              <a:rPr lang="ru-RU" sz="180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 — идентификатор группы пользователей. Каждый пользователь в ОС Linux принадлежит как минимум к одной группе — группе по умолчанию, которая создаётся одновременно с учётной записью пользователя и совпадает с именем пользователя. У пользователя может быть несколько групп. </a:t>
            </a:r>
            <a:endParaRPr sz="1800">
              <a:solidFill>
                <a:srgbClr val="FFFFFF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rgbClr val="FFFFFF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292" name="Google Shape;292;p54"/>
          <p:cNvSpPr txBox="1"/>
          <p:nvPr/>
        </p:nvSpPr>
        <p:spPr>
          <a:xfrm>
            <a:off x="1213550" y="3429000"/>
            <a:ext cx="3224400" cy="17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 b="1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UID</a:t>
            </a:r>
            <a:r>
              <a:rPr lang="ru-RU" sz="180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 — идентификатор пользователя. Операционная система различает пользователей именно по UID.</a:t>
            </a:r>
            <a:endParaRPr sz="1800">
              <a:solidFill>
                <a:srgbClr val="FFFFFF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rgbClr val="FFFFFF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cxnSp>
        <p:nvCxnSpPr>
          <p:cNvPr id="293" name="Google Shape;293;p54"/>
          <p:cNvCxnSpPr>
            <a:endCxn id="289" idx="0"/>
          </p:cNvCxnSpPr>
          <p:nvPr/>
        </p:nvCxnSpPr>
        <p:spPr>
          <a:xfrm>
            <a:off x="8450050" y="2652975"/>
            <a:ext cx="0" cy="482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55"/>
          <p:cNvSpPr txBox="1">
            <a:spLocks noGrp="1"/>
          </p:cNvSpPr>
          <p:nvPr>
            <p:ph type="title"/>
          </p:nvPr>
        </p:nvSpPr>
        <p:spPr>
          <a:xfrm>
            <a:off x="690850" y="692150"/>
            <a:ext cx="10778700" cy="953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/>
              <a:t>Типы пользователей</a:t>
            </a:r>
            <a:endParaRPr>
              <a:solidFill>
                <a:srgbClr val="8F93A3"/>
              </a:solidFill>
            </a:endParaRPr>
          </a:p>
        </p:txBody>
      </p:sp>
      <p:sp>
        <p:nvSpPr>
          <p:cNvPr id="299" name="Google Shape;299;p55"/>
          <p:cNvSpPr/>
          <p:nvPr/>
        </p:nvSpPr>
        <p:spPr>
          <a:xfrm>
            <a:off x="1192659" y="2079950"/>
            <a:ext cx="8860200" cy="9096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>
                <a:solidFill>
                  <a:srgbClr val="FFFFFF"/>
                </a:solidFill>
              </a:rPr>
              <a:t>Пользователи</a:t>
            </a:r>
            <a:endParaRPr sz="2200" b="1">
              <a:solidFill>
                <a:srgbClr val="FFFFFF"/>
              </a:solidFill>
            </a:endParaRPr>
          </a:p>
        </p:txBody>
      </p:sp>
      <p:sp>
        <p:nvSpPr>
          <p:cNvPr id="300" name="Google Shape;300;p55"/>
          <p:cNvSpPr/>
          <p:nvPr/>
        </p:nvSpPr>
        <p:spPr>
          <a:xfrm>
            <a:off x="690850" y="3507003"/>
            <a:ext cx="2979600" cy="831000"/>
          </a:xfrm>
          <a:prstGeom prst="rect">
            <a:avLst/>
          </a:prstGeom>
          <a:solidFill>
            <a:srgbClr val="6E32E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FFFFFF"/>
                </a:solidFill>
              </a:rPr>
              <a:t>СУПЕРПОЛЬЗОВАТЕЛЬ</a:t>
            </a:r>
            <a:endParaRPr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FFFFFF"/>
                </a:solidFill>
              </a:rPr>
              <a:t>(ROOT)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01" name="Google Shape;301;p55"/>
          <p:cNvSpPr/>
          <p:nvPr/>
        </p:nvSpPr>
        <p:spPr>
          <a:xfrm>
            <a:off x="4133016" y="3515107"/>
            <a:ext cx="2979600" cy="831000"/>
          </a:xfrm>
          <a:prstGeom prst="rect">
            <a:avLst/>
          </a:prstGeom>
          <a:solidFill>
            <a:srgbClr val="6E32E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rgbClr val="FFFFFF"/>
                </a:solidFill>
              </a:rPr>
              <a:t>ДЕМОНЫ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302" name="Google Shape;302;p55"/>
          <p:cNvSpPr/>
          <p:nvPr/>
        </p:nvSpPr>
        <p:spPr>
          <a:xfrm>
            <a:off x="7736842" y="3515107"/>
            <a:ext cx="2979600" cy="831000"/>
          </a:xfrm>
          <a:prstGeom prst="rect">
            <a:avLst/>
          </a:prstGeom>
          <a:solidFill>
            <a:srgbClr val="6E32E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rgbClr val="FFFFFF"/>
                </a:solidFill>
              </a:rPr>
              <a:t>ПОЛЬЗОВАТЕЛИ</a:t>
            </a:r>
            <a:endParaRPr b="1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rgbClr val="FFFFFF"/>
                </a:solidFill>
              </a:rPr>
              <a:t>(ЛЮДИ)</a:t>
            </a:r>
            <a:endParaRPr b="1">
              <a:solidFill>
                <a:srgbClr val="FFFFFF"/>
              </a:solidFill>
            </a:endParaRPr>
          </a:p>
        </p:txBody>
      </p:sp>
      <p:cxnSp>
        <p:nvCxnSpPr>
          <p:cNvPr id="303" name="Google Shape;303;p55"/>
          <p:cNvCxnSpPr>
            <a:endCxn id="300" idx="0"/>
          </p:cNvCxnSpPr>
          <p:nvPr/>
        </p:nvCxnSpPr>
        <p:spPr>
          <a:xfrm>
            <a:off x="2165050" y="2973903"/>
            <a:ext cx="15600" cy="5331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04" name="Google Shape;304;p55"/>
          <p:cNvCxnSpPr>
            <a:stCxn id="299" idx="2"/>
            <a:endCxn id="301" idx="0"/>
          </p:cNvCxnSpPr>
          <p:nvPr/>
        </p:nvCxnSpPr>
        <p:spPr>
          <a:xfrm>
            <a:off x="5622759" y="2989550"/>
            <a:ext cx="0" cy="5256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05" name="Google Shape;305;p55"/>
          <p:cNvCxnSpPr>
            <a:endCxn id="302" idx="0"/>
          </p:cNvCxnSpPr>
          <p:nvPr/>
        </p:nvCxnSpPr>
        <p:spPr>
          <a:xfrm>
            <a:off x="9206242" y="3005107"/>
            <a:ext cx="20400" cy="5100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56"/>
          <p:cNvSpPr txBox="1">
            <a:spLocks noGrp="1"/>
          </p:cNvSpPr>
          <p:nvPr>
            <p:ph type="body" idx="1"/>
          </p:nvPr>
        </p:nvSpPr>
        <p:spPr>
          <a:xfrm>
            <a:off x="6580500" y="692150"/>
            <a:ext cx="4889100" cy="5411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ru-RU" b="1"/>
              <a:t>Суперпользователь (root) </a:t>
            </a:r>
            <a:r>
              <a:rPr lang="ru-RU"/>
              <a:t>— это пользователь с неограниченными правами. Он имеет UID и GID, равные 0. В системе больше не должно быть пользователей с таким UID, но другие пользователи могут входить в группу суперпользователя.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/>
              <a:t>Этот пользователь предназначен для выполнения команд и действий с файлами, которые могут влиять на работу как отдельных служб, так и всей системы.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56"/>
          <p:cNvSpPr txBox="1">
            <a:spLocks noGrp="1"/>
          </p:cNvSpPr>
          <p:nvPr>
            <p:ph type="title"/>
          </p:nvPr>
        </p:nvSpPr>
        <p:spPr>
          <a:xfrm>
            <a:off x="690850" y="1011650"/>
            <a:ext cx="4613100" cy="226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/>
              <a:t>Типы пользователей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56"/>
          <p:cNvSpPr txBox="1">
            <a:spLocks noGrp="1"/>
          </p:cNvSpPr>
          <p:nvPr>
            <p:ph type="subTitle" idx="2"/>
          </p:nvPr>
        </p:nvSpPr>
        <p:spPr>
          <a:xfrm>
            <a:off x="690950" y="692150"/>
            <a:ext cx="4681200" cy="47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ТЕМА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57"/>
          <p:cNvSpPr txBox="1">
            <a:spLocks noGrp="1"/>
          </p:cNvSpPr>
          <p:nvPr>
            <p:ph type="body" idx="1"/>
          </p:nvPr>
        </p:nvSpPr>
        <p:spPr>
          <a:xfrm>
            <a:off x="6478551" y="692150"/>
            <a:ext cx="4991100" cy="5411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b="1">
                <a:solidFill>
                  <a:schemeClr val="dk1"/>
                </a:solidFill>
              </a:rPr>
              <a:t>Системные пользователи (пользователи-демоны, технологические пользователи) </a:t>
            </a:r>
            <a:r>
              <a:rPr lang="ru-RU">
                <a:solidFill>
                  <a:schemeClr val="dk1"/>
                </a:solidFill>
              </a:rPr>
              <a:t>предназначены для обеспечения работы запущенных процессов. Обычно такие пользователи не имеют оболочки, а также не могут никаким образом авторизоваться в системе.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318" name="Google Shape;318;p57"/>
          <p:cNvSpPr txBox="1">
            <a:spLocks noGrp="1"/>
          </p:cNvSpPr>
          <p:nvPr>
            <p:ph type="title"/>
          </p:nvPr>
        </p:nvSpPr>
        <p:spPr>
          <a:xfrm>
            <a:off x="690850" y="1011650"/>
            <a:ext cx="4681200" cy="226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lt1"/>
                </a:solidFill>
              </a:rPr>
              <a:t>Типы пользователей</a:t>
            </a:r>
            <a:endParaRPr/>
          </a:p>
        </p:txBody>
      </p:sp>
      <p:sp>
        <p:nvSpPr>
          <p:cNvPr id="319" name="Google Shape;319;p57"/>
          <p:cNvSpPr txBox="1">
            <a:spLocks noGrp="1"/>
          </p:cNvSpPr>
          <p:nvPr>
            <p:ph type="subTitle" idx="2"/>
          </p:nvPr>
        </p:nvSpPr>
        <p:spPr>
          <a:xfrm>
            <a:off x="690950" y="692150"/>
            <a:ext cx="4681200" cy="47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ТЕМА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2256</Words>
  <Application>Microsoft Office PowerPoint</Application>
  <PresentationFormat>Широкоэкранный</PresentationFormat>
  <Paragraphs>246</Paragraphs>
  <Slides>51</Slides>
  <Notes>51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51</vt:i4>
      </vt:variant>
    </vt:vector>
  </HeadingPairs>
  <TitlesOfParts>
    <vt:vector size="59" baseType="lpstr">
      <vt:lpstr>Times New Roman</vt:lpstr>
      <vt:lpstr>IBM Plex Sans SemiBold</vt:lpstr>
      <vt:lpstr>Roboto</vt:lpstr>
      <vt:lpstr>IBM Plex Sans</vt:lpstr>
      <vt:lpstr>Roboto Medium</vt:lpstr>
      <vt:lpstr>Arial</vt:lpstr>
      <vt:lpstr>Тема Office</vt:lpstr>
      <vt:lpstr>Тема Office</vt:lpstr>
      <vt:lpstr>Управление пользователями. Процессы. Права доступа. Репозитории. </vt:lpstr>
      <vt:lpstr>Вопросы по практическому заданию и предыдущему уроку  </vt:lpstr>
      <vt:lpstr>План урока</vt:lpstr>
      <vt:lpstr>Пользователи и группы</vt:lpstr>
      <vt:lpstr>Типы пользователей</vt:lpstr>
      <vt:lpstr>Типы пользователей</vt:lpstr>
      <vt:lpstr>Типы пользователей</vt:lpstr>
      <vt:lpstr>Типы пользователей    </vt:lpstr>
      <vt:lpstr>Типы пользователей</vt:lpstr>
      <vt:lpstr>Типы пользователей</vt:lpstr>
      <vt:lpstr>Управление пользователями и группами </vt:lpstr>
      <vt:lpstr>Презентация PowerPoint</vt:lpstr>
      <vt:lpstr>Управление пользователями и группами</vt:lpstr>
      <vt:lpstr>Управление пользователями и группами</vt:lpstr>
      <vt:lpstr>Сравнение или перечисление</vt:lpstr>
      <vt:lpstr>Утилиты sudo, su</vt:lpstr>
      <vt:lpstr>Утилиты sudo, su    </vt:lpstr>
      <vt:lpstr>Утилиты sudo, su </vt:lpstr>
      <vt:lpstr>Процессы</vt:lpstr>
      <vt:lpstr>Загрузка операционной системы </vt:lpstr>
      <vt:lpstr>Что такое процесс</vt:lpstr>
      <vt:lpstr>Некоторые состояния процесса</vt:lpstr>
      <vt:lpstr>Атрибуты процессов</vt:lpstr>
      <vt:lpstr>Управление процессами (systemctl)</vt:lpstr>
      <vt:lpstr>Основные параметры systemctl</vt:lpstr>
      <vt:lpstr>Управление процессами (kill)</vt:lpstr>
      <vt:lpstr>Стандартные потоки </vt:lpstr>
      <vt:lpstr>Презентация PowerPoint</vt:lpstr>
      <vt:lpstr>Конвейер (pipeline)  </vt:lpstr>
      <vt:lpstr>Мониторинг процессов и состояния компьютера </vt:lpstr>
      <vt:lpstr>ps</vt:lpstr>
      <vt:lpstr>top  (table of process)  </vt:lpstr>
      <vt:lpstr>Права доступа к файлам</vt:lpstr>
      <vt:lpstr>Типы файлов в Linux</vt:lpstr>
      <vt:lpstr>Права доступа к файлам и каталогам  </vt:lpstr>
      <vt:lpstr>Права доступа к файлам и каталогам  </vt:lpstr>
      <vt:lpstr>Права доступа к файлам и каталогам</vt:lpstr>
      <vt:lpstr>Права доступа к файлам и каталогам  </vt:lpstr>
      <vt:lpstr>Права доступа к файлам и каталогам</vt:lpstr>
      <vt:lpstr>Специальные биты</vt:lpstr>
      <vt:lpstr>Жёсткие и символические ссылки</vt:lpstr>
      <vt:lpstr>Репозитории</vt:lpstr>
      <vt:lpstr>Репозитории и управление репозиториями</vt:lpstr>
      <vt:lpstr>Презентация PowerPoint</vt:lpstr>
      <vt:lpstr>Презентация PowerPoint</vt:lpstr>
      <vt:lpstr>Презентация PowerPoint</vt:lpstr>
      <vt:lpstr>Презентация PowerPoint</vt:lpstr>
      <vt:lpstr>Способы подключения репозиториев в системе  ВАЖНО: после подключения репозитория не забудьте обновить информацию о пакетах, выполнив sudo apt update!  </vt:lpstr>
      <vt:lpstr>Презентация PowerPoint</vt:lpstr>
      <vt:lpstr>Презентация PowerPoint</vt:lpstr>
      <vt:lpstr>Спасибо!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пользователями. Процессы.</dc:title>
  <cp:lastModifiedBy>Владислав Карюкин</cp:lastModifiedBy>
  <cp:revision>6</cp:revision>
  <dcterms:modified xsi:type="dcterms:W3CDTF">2024-11-01T04:19:25Z</dcterms:modified>
</cp:coreProperties>
</file>